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8" r:id="rId3"/>
    <p:sldId id="262" r:id="rId4"/>
    <p:sldId id="263" r:id="rId5"/>
    <p:sldId id="266" r:id="rId6"/>
    <p:sldId id="258" r:id="rId7"/>
    <p:sldId id="259" r:id="rId8"/>
    <p:sldId id="260" r:id="rId9"/>
    <p:sldId id="271" r:id="rId10"/>
    <p:sldId id="265" r:id="rId11"/>
    <p:sldId id="269" r:id="rId12"/>
    <p:sldId id="267"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15" autoAdjust="0"/>
    <p:restoredTop sz="94660"/>
  </p:normalViewPr>
  <p:slideViewPr>
    <p:cSldViewPr snapToGrid="0">
      <p:cViewPr varScale="1">
        <p:scale>
          <a:sx n="161" d="100"/>
          <a:sy n="161" d="100"/>
        </p:scale>
        <p:origin x="150" y="1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5CA087-96EE-FEA5-F0F3-306B6040C2BF}"/>
              </a:ext>
            </a:extLst>
          </p:cNvPr>
          <p:cNvSpPr>
            <a:spLocks noGrp="1"/>
          </p:cNvSpPr>
          <p:nvPr>
            <p:ph type="ctrTitle"/>
          </p:nvPr>
        </p:nvSpPr>
        <p:spPr>
          <a:xfrm>
            <a:off x="1524000" y="1122363"/>
            <a:ext cx="9144000" cy="2387600"/>
          </a:xfrm>
        </p:spPr>
        <p:txBody>
          <a:bodyPr anchor="b"/>
          <a:lstStyle>
            <a:lvl1pPr algn="ctr">
              <a:defRPr sz="6000"/>
            </a:lvl1pPr>
          </a:lstStyle>
          <a:p>
            <a:r>
              <a:rPr lang="ja-JP" altLang="en-US"/>
              <a:t>マスター タイトルの書式設定</a:t>
            </a:r>
            <a:endParaRPr lang="zh-CN" altLang="en-US"/>
          </a:p>
        </p:txBody>
      </p:sp>
      <p:sp>
        <p:nvSpPr>
          <p:cNvPr id="3" name="字幕 2">
            <a:extLst>
              <a:ext uri="{FF2B5EF4-FFF2-40B4-BE49-F238E27FC236}">
                <a16:creationId xmlns:a16="http://schemas.microsoft.com/office/drawing/2014/main" id="{01F1E1AB-98B6-63B6-7E4A-CDE53C098B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zh-CN" altLang="en-US"/>
          </a:p>
        </p:txBody>
      </p:sp>
      <p:sp>
        <p:nvSpPr>
          <p:cNvPr id="4" name="日付プレースホルダー 3">
            <a:extLst>
              <a:ext uri="{FF2B5EF4-FFF2-40B4-BE49-F238E27FC236}">
                <a16:creationId xmlns:a16="http://schemas.microsoft.com/office/drawing/2014/main" id="{8648651E-604E-61C9-3772-6FFE0D6D780D}"/>
              </a:ext>
            </a:extLst>
          </p:cNvPr>
          <p:cNvSpPr>
            <a:spLocks noGrp="1"/>
          </p:cNvSpPr>
          <p:nvPr>
            <p:ph type="dt" sz="half" idx="10"/>
          </p:nvPr>
        </p:nvSpPr>
        <p:spPr/>
        <p:txBody>
          <a:bodyPr/>
          <a:lstStyle/>
          <a:p>
            <a:fld id="{D3ACF384-0688-4176-B0B2-BF167CAFC59B}" type="datetimeFigureOut">
              <a:rPr lang="zh-CN" altLang="en-US" smtClean="0"/>
              <a:t>2023/6/27</a:t>
            </a:fld>
            <a:endParaRPr lang="zh-CN" altLang="en-US"/>
          </a:p>
        </p:txBody>
      </p:sp>
      <p:sp>
        <p:nvSpPr>
          <p:cNvPr id="5" name="フッター プレースホルダー 4">
            <a:extLst>
              <a:ext uri="{FF2B5EF4-FFF2-40B4-BE49-F238E27FC236}">
                <a16:creationId xmlns:a16="http://schemas.microsoft.com/office/drawing/2014/main" id="{A23BEC5E-9B5E-73C5-90A6-E8F3F3DC9E5B}"/>
              </a:ext>
            </a:extLst>
          </p:cNvPr>
          <p:cNvSpPr>
            <a:spLocks noGrp="1"/>
          </p:cNvSpPr>
          <p:nvPr>
            <p:ph type="ftr" sz="quarter" idx="11"/>
          </p:nvPr>
        </p:nvSpPr>
        <p:spPr/>
        <p:txBody>
          <a:bodyPr/>
          <a:lstStyle/>
          <a:p>
            <a:endParaRPr lang="zh-CN" altLang="en-US"/>
          </a:p>
        </p:txBody>
      </p:sp>
      <p:sp>
        <p:nvSpPr>
          <p:cNvPr id="6" name="スライド番号プレースホルダー 5">
            <a:extLst>
              <a:ext uri="{FF2B5EF4-FFF2-40B4-BE49-F238E27FC236}">
                <a16:creationId xmlns:a16="http://schemas.microsoft.com/office/drawing/2014/main" id="{A7E1D43A-3FCE-E447-540F-76C6D5F1BEBB}"/>
              </a:ext>
            </a:extLst>
          </p:cNvPr>
          <p:cNvSpPr>
            <a:spLocks noGrp="1"/>
          </p:cNvSpPr>
          <p:nvPr>
            <p:ph type="sldNum" sz="quarter" idx="12"/>
          </p:nvPr>
        </p:nvSpPr>
        <p:spPr/>
        <p:txBody>
          <a:body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2068500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2082-B8DA-5461-C83B-75750D83F3BB}"/>
              </a:ext>
            </a:extLst>
          </p:cNvPr>
          <p:cNvSpPr>
            <a:spLocks noGrp="1"/>
          </p:cNvSpPr>
          <p:nvPr>
            <p:ph type="title"/>
          </p:nvPr>
        </p:nvSpPr>
        <p:spPr/>
        <p:txBody>
          <a:bodyPr/>
          <a:lstStyle/>
          <a:p>
            <a:r>
              <a:rPr lang="ja-JP" altLang="en-US"/>
              <a:t>マスター タイトルの書式設定</a:t>
            </a:r>
            <a:endParaRPr lang="zh-CN" altLang="en-US"/>
          </a:p>
        </p:txBody>
      </p:sp>
      <p:sp>
        <p:nvSpPr>
          <p:cNvPr id="3" name="縦書きテキスト プレースホルダー 2">
            <a:extLst>
              <a:ext uri="{FF2B5EF4-FFF2-40B4-BE49-F238E27FC236}">
                <a16:creationId xmlns:a16="http://schemas.microsoft.com/office/drawing/2014/main" id="{666C80B2-0862-5593-5941-330A42F269A8}"/>
              </a:ext>
            </a:extLst>
          </p:cNvPr>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zh-CN" altLang="en-US"/>
          </a:p>
        </p:txBody>
      </p:sp>
      <p:sp>
        <p:nvSpPr>
          <p:cNvPr id="4" name="日付プレースホルダー 3">
            <a:extLst>
              <a:ext uri="{FF2B5EF4-FFF2-40B4-BE49-F238E27FC236}">
                <a16:creationId xmlns:a16="http://schemas.microsoft.com/office/drawing/2014/main" id="{13247884-FA99-9766-9A0F-D92F72A244ED}"/>
              </a:ext>
            </a:extLst>
          </p:cNvPr>
          <p:cNvSpPr>
            <a:spLocks noGrp="1"/>
          </p:cNvSpPr>
          <p:nvPr>
            <p:ph type="dt" sz="half" idx="10"/>
          </p:nvPr>
        </p:nvSpPr>
        <p:spPr/>
        <p:txBody>
          <a:bodyPr/>
          <a:lstStyle/>
          <a:p>
            <a:fld id="{D3ACF384-0688-4176-B0B2-BF167CAFC59B}" type="datetimeFigureOut">
              <a:rPr lang="zh-CN" altLang="en-US" smtClean="0"/>
              <a:t>2023/6/27</a:t>
            </a:fld>
            <a:endParaRPr lang="zh-CN" altLang="en-US"/>
          </a:p>
        </p:txBody>
      </p:sp>
      <p:sp>
        <p:nvSpPr>
          <p:cNvPr id="5" name="フッター プレースホルダー 4">
            <a:extLst>
              <a:ext uri="{FF2B5EF4-FFF2-40B4-BE49-F238E27FC236}">
                <a16:creationId xmlns:a16="http://schemas.microsoft.com/office/drawing/2014/main" id="{2F947C55-0F1E-B8E1-380C-15634C9D37F2}"/>
              </a:ext>
            </a:extLst>
          </p:cNvPr>
          <p:cNvSpPr>
            <a:spLocks noGrp="1"/>
          </p:cNvSpPr>
          <p:nvPr>
            <p:ph type="ftr" sz="quarter" idx="11"/>
          </p:nvPr>
        </p:nvSpPr>
        <p:spPr/>
        <p:txBody>
          <a:bodyPr/>
          <a:lstStyle/>
          <a:p>
            <a:endParaRPr lang="zh-CN" altLang="en-US"/>
          </a:p>
        </p:txBody>
      </p:sp>
      <p:sp>
        <p:nvSpPr>
          <p:cNvPr id="6" name="スライド番号プレースホルダー 5">
            <a:extLst>
              <a:ext uri="{FF2B5EF4-FFF2-40B4-BE49-F238E27FC236}">
                <a16:creationId xmlns:a16="http://schemas.microsoft.com/office/drawing/2014/main" id="{4FA058E4-C6E2-C86F-AC54-B9E79BCC8580}"/>
              </a:ext>
            </a:extLst>
          </p:cNvPr>
          <p:cNvSpPr>
            <a:spLocks noGrp="1"/>
          </p:cNvSpPr>
          <p:nvPr>
            <p:ph type="sldNum" sz="quarter" idx="12"/>
          </p:nvPr>
        </p:nvSpPr>
        <p:spPr/>
        <p:txBody>
          <a:body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12787821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4BE5C554-DC11-B494-7DE6-EA7132A43614}"/>
              </a:ext>
            </a:extLst>
          </p:cNvPr>
          <p:cNvSpPr>
            <a:spLocks noGrp="1"/>
          </p:cNvSpPr>
          <p:nvPr>
            <p:ph type="title" orient="vert"/>
          </p:nvPr>
        </p:nvSpPr>
        <p:spPr>
          <a:xfrm>
            <a:off x="8724900" y="365125"/>
            <a:ext cx="2628900" cy="5811838"/>
          </a:xfrm>
        </p:spPr>
        <p:txBody>
          <a:bodyPr vert="eaVert"/>
          <a:lstStyle/>
          <a:p>
            <a:r>
              <a:rPr lang="ja-JP" altLang="en-US"/>
              <a:t>マスター タイトルの書式設定</a:t>
            </a:r>
            <a:endParaRPr lang="zh-CN" altLang="en-US"/>
          </a:p>
        </p:txBody>
      </p:sp>
      <p:sp>
        <p:nvSpPr>
          <p:cNvPr id="3" name="縦書きテキスト プレースホルダー 2">
            <a:extLst>
              <a:ext uri="{FF2B5EF4-FFF2-40B4-BE49-F238E27FC236}">
                <a16:creationId xmlns:a16="http://schemas.microsoft.com/office/drawing/2014/main" id="{FA6858A9-57A8-4929-B832-BB45B25D0945}"/>
              </a:ext>
            </a:extLst>
          </p:cNvPr>
          <p:cNvSpPr>
            <a:spLocks noGrp="1"/>
          </p:cNvSpPr>
          <p:nvPr>
            <p:ph type="body" orient="vert" idx="1"/>
          </p:nvPr>
        </p:nvSpPr>
        <p:spPr>
          <a:xfrm>
            <a:off x="838200" y="365125"/>
            <a:ext cx="7734300"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zh-CN" altLang="en-US"/>
          </a:p>
        </p:txBody>
      </p:sp>
      <p:sp>
        <p:nvSpPr>
          <p:cNvPr id="4" name="日付プレースホルダー 3">
            <a:extLst>
              <a:ext uri="{FF2B5EF4-FFF2-40B4-BE49-F238E27FC236}">
                <a16:creationId xmlns:a16="http://schemas.microsoft.com/office/drawing/2014/main" id="{E43907DB-4AF8-E3B5-0F00-CC367ECCE8EA}"/>
              </a:ext>
            </a:extLst>
          </p:cNvPr>
          <p:cNvSpPr>
            <a:spLocks noGrp="1"/>
          </p:cNvSpPr>
          <p:nvPr>
            <p:ph type="dt" sz="half" idx="10"/>
          </p:nvPr>
        </p:nvSpPr>
        <p:spPr/>
        <p:txBody>
          <a:bodyPr/>
          <a:lstStyle/>
          <a:p>
            <a:fld id="{D3ACF384-0688-4176-B0B2-BF167CAFC59B}" type="datetimeFigureOut">
              <a:rPr lang="zh-CN" altLang="en-US" smtClean="0"/>
              <a:t>2023/6/27</a:t>
            </a:fld>
            <a:endParaRPr lang="zh-CN" altLang="en-US"/>
          </a:p>
        </p:txBody>
      </p:sp>
      <p:sp>
        <p:nvSpPr>
          <p:cNvPr id="5" name="フッター プレースホルダー 4">
            <a:extLst>
              <a:ext uri="{FF2B5EF4-FFF2-40B4-BE49-F238E27FC236}">
                <a16:creationId xmlns:a16="http://schemas.microsoft.com/office/drawing/2014/main" id="{177F55D6-C628-A0C8-7E69-B7875E391400}"/>
              </a:ext>
            </a:extLst>
          </p:cNvPr>
          <p:cNvSpPr>
            <a:spLocks noGrp="1"/>
          </p:cNvSpPr>
          <p:nvPr>
            <p:ph type="ftr" sz="quarter" idx="11"/>
          </p:nvPr>
        </p:nvSpPr>
        <p:spPr/>
        <p:txBody>
          <a:bodyPr/>
          <a:lstStyle/>
          <a:p>
            <a:endParaRPr lang="zh-CN" altLang="en-US"/>
          </a:p>
        </p:txBody>
      </p:sp>
      <p:sp>
        <p:nvSpPr>
          <p:cNvPr id="6" name="スライド番号プレースホルダー 5">
            <a:extLst>
              <a:ext uri="{FF2B5EF4-FFF2-40B4-BE49-F238E27FC236}">
                <a16:creationId xmlns:a16="http://schemas.microsoft.com/office/drawing/2014/main" id="{29A4F463-8646-8752-FF3E-8D3CF4A59A86}"/>
              </a:ext>
            </a:extLst>
          </p:cNvPr>
          <p:cNvSpPr>
            <a:spLocks noGrp="1"/>
          </p:cNvSpPr>
          <p:nvPr>
            <p:ph type="sldNum" sz="quarter" idx="12"/>
          </p:nvPr>
        </p:nvSpPr>
        <p:spPr/>
        <p:txBody>
          <a:body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3550875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C3CB214-8869-DA68-BB6D-1A5F8F7815B6}"/>
              </a:ext>
            </a:extLst>
          </p:cNvPr>
          <p:cNvSpPr>
            <a:spLocks noGrp="1"/>
          </p:cNvSpPr>
          <p:nvPr>
            <p:ph type="title"/>
          </p:nvPr>
        </p:nvSpPr>
        <p:spPr/>
        <p:txBody>
          <a:bodyPr/>
          <a:lstStyle/>
          <a:p>
            <a:r>
              <a:rPr lang="ja-JP" altLang="en-US"/>
              <a:t>マスター タイトルの書式設定</a:t>
            </a:r>
            <a:endParaRPr lang="zh-CN" altLang="en-US"/>
          </a:p>
        </p:txBody>
      </p:sp>
      <p:sp>
        <p:nvSpPr>
          <p:cNvPr id="3" name="コンテンツ プレースホルダー 2">
            <a:extLst>
              <a:ext uri="{FF2B5EF4-FFF2-40B4-BE49-F238E27FC236}">
                <a16:creationId xmlns:a16="http://schemas.microsoft.com/office/drawing/2014/main" id="{8CDCF5E5-7A9E-EA04-0FC2-C758432C14AA}"/>
              </a:ext>
            </a:extLst>
          </p:cNvPr>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zh-CN" altLang="en-US"/>
          </a:p>
        </p:txBody>
      </p:sp>
      <p:sp>
        <p:nvSpPr>
          <p:cNvPr id="4" name="日付プレースホルダー 3">
            <a:extLst>
              <a:ext uri="{FF2B5EF4-FFF2-40B4-BE49-F238E27FC236}">
                <a16:creationId xmlns:a16="http://schemas.microsoft.com/office/drawing/2014/main" id="{F96A4500-F668-733B-BEB4-38D619F7338E}"/>
              </a:ext>
            </a:extLst>
          </p:cNvPr>
          <p:cNvSpPr>
            <a:spLocks noGrp="1"/>
          </p:cNvSpPr>
          <p:nvPr>
            <p:ph type="dt" sz="half" idx="10"/>
          </p:nvPr>
        </p:nvSpPr>
        <p:spPr/>
        <p:txBody>
          <a:bodyPr/>
          <a:lstStyle/>
          <a:p>
            <a:fld id="{D3ACF384-0688-4176-B0B2-BF167CAFC59B}" type="datetimeFigureOut">
              <a:rPr lang="zh-CN" altLang="en-US" smtClean="0"/>
              <a:t>2023/6/27</a:t>
            </a:fld>
            <a:endParaRPr lang="zh-CN" altLang="en-US"/>
          </a:p>
        </p:txBody>
      </p:sp>
      <p:sp>
        <p:nvSpPr>
          <p:cNvPr id="5" name="フッター プレースホルダー 4">
            <a:extLst>
              <a:ext uri="{FF2B5EF4-FFF2-40B4-BE49-F238E27FC236}">
                <a16:creationId xmlns:a16="http://schemas.microsoft.com/office/drawing/2014/main" id="{275E18CC-0D24-232F-8AEB-31363D3DE112}"/>
              </a:ext>
            </a:extLst>
          </p:cNvPr>
          <p:cNvSpPr>
            <a:spLocks noGrp="1"/>
          </p:cNvSpPr>
          <p:nvPr>
            <p:ph type="ftr" sz="quarter" idx="11"/>
          </p:nvPr>
        </p:nvSpPr>
        <p:spPr/>
        <p:txBody>
          <a:bodyPr/>
          <a:lstStyle/>
          <a:p>
            <a:endParaRPr lang="zh-CN" altLang="en-US"/>
          </a:p>
        </p:txBody>
      </p:sp>
      <p:sp>
        <p:nvSpPr>
          <p:cNvPr id="6" name="スライド番号プレースホルダー 5">
            <a:extLst>
              <a:ext uri="{FF2B5EF4-FFF2-40B4-BE49-F238E27FC236}">
                <a16:creationId xmlns:a16="http://schemas.microsoft.com/office/drawing/2014/main" id="{3714B8A9-05B6-C34A-5A91-60E6BC09FE54}"/>
              </a:ext>
            </a:extLst>
          </p:cNvPr>
          <p:cNvSpPr>
            <a:spLocks noGrp="1"/>
          </p:cNvSpPr>
          <p:nvPr>
            <p:ph type="sldNum" sz="quarter" idx="12"/>
          </p:nvPr>
        </p:nvSpPr>
        <p:spPr/>
        <p:txBody>
          <a:body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16896457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D1FDF44-F1FA-4F1E-E493-F2AE947C3B00}"/>
              </a:ext>
            </a:extLst>
          </p:cNvPr>
          <p:cNvSpPr>
            <a:spLocks noGrp="1"/>
          </p:cNvSpPr>
          <p:nvPr>
            <p:ph type="title"/>
          </p:nvPr>
        </p:nvSpPr>
        <p:spPr>
          <a:xfrm>
            <a:off x="831850" y="1709738"/>
            <a:ext cx="10515600" cy="2852737"/>
          </a:xfrm>
        </p:spPr>
        <p:txBody>
          <a:bodyPr anchor="b"/>
          <a:lstStyle>
            <a:lvl1pPr>
              <a:defRPr sz="6000"/>
            </a:lvl1pPr>
          </a:lstStyle>
          <a:p>
            <a:r>
              <a:rPr lang="ja-JP" altLang="en-US"/>
              <a:t>マスター タイトルの書式設定</a:t>
            </a:r>
            <a:endParaRPr lang="zh-CN" altLang="en-US"/>
          </a:p>
        </p:txBody>
      </p:sp>
      <p:sp>
        <p:nvSpPr>
          <p:cNvPr id="3" name="テキスト プレースホルダー 2">
            <a:extLst>
              <a:ext uri="{FF2B5EF4-FFF2-40B4-BE49-F238E27FC236}">
                <a16:creationId xmlns:a16="http://schemas.microsoft.com/office/drawing/2014/main" id="{D21F2AA9-32DB-451A-7C5B-63EE668360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日付プレースホルダー 3">
            <a:extLst>
              <a:ext uri="{FF2B5EF4-FFF2-40B4-BE49-F238E27FC236}">
                <a16:creationId xmlns:a16="http://schemas.microsoft.com/office/drawing/2014/main" id="{BBEE8DE2-6859-68ED-C90E-5F31F1BC73D3}"/>
              </a:ext>
            </a:extLst>
          </p:cNvPr>
          <p:cNvSpPr>
            <a:spLocks noGrp="1"/>
          </p:cNvSpPr>
          <p:nvPr>
            <p:ph type="dt" sz="half" idx="10"/>
          </p:nvPr>
        </p:nvSpPr>
        <p:spPr/>
        <p:txBody>
          <a:bodyPr/>
          <a:lstStyle/>
          <a:p>
            <a:fld id="{D3ACF384-0688-4176-B0B2-BF167CAFC59B}" type="datetimeFigureOut">
              <a:rPr lang="zh-CN" altLang="en-US" smtClean="0"/>
              <a:t>2023/6/27</a:t>
            </a:fld>
            <a:endParaRPr lang="zh-CN" altLang="en-US"/>
          </a:p>
        </p:txBody>
      </p:sp>
      <p:sp>
        <p:nvSpPr>
          <p:cNvPr id="5" name="フッター プレースホルダー 4">
            <a:extLst>
              <a:ext uri="{FF2B5EF4-FFF2-40B4-BE49-F238E27FC236}">
                <a16:creationId xmlns:a16="http://schemas.microsoft.com/office/drawing/2014/main" id="{EAF1DED7-70BE-521A-35A3-1F1C9C5DD67E}"/>
              </a:ext>
            </a:extLst>
          </p:cNvPr>
          <p:cNvSpPr>
            <a:spLocks noGrp="1"/>
          </p:cNvSpPr>
          <p:nvPr>
            <p:ph type="ftr" sz="quarter" idx="11"/>
          </p:nvPr>
        </p:nvSpPr>
        <p:spPr/>
        <p:txBody>
          <a:bodyPr/>
          <a:lstStyle/>
          <a:p>
            <a:endParaRPr lang="zh-CN" altLang="en-US"/>
          </a:p>
        </p:txBody>
      </p:sp>
      <p:sp>
        <p:nvSpPr>
          <p:cNvPr id="6" name="スライド番号プレースホルダー 5">
            <a:extLst>
              <a:ext uri="{FF2B5EF4-FFF2-40B4-BE49-F238E27FC236}">
                <a16:creationId xmlns:a16="http://schemas.microsoft.com/office/drawing/2014/main" id="{A1CD8797-9B1A-1C68-92B7-17360BCCF949}"/>
              </a:ext>
            </a:extLst>
          </p:cNvPr>
          <p:cNvSpPr>
            <a:spLocks noGrp="1"/>
          </p:cNvSpPr>
          <p:nvPr>
            <p:ph type="sldNum" sz="quarter" idx="12"/>
          </p:nvPr>
        </p:nvSpPr>
        <p:spPr/>
        <p:txBody>
          <a:body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41291126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C84DB1-1708-9273-6098-1B2CABCC820D}"/>
              </a:ext>
            </a:extLst>
          </p:cNvPr>
          <p:cNvSpPr>
            <a:spLocks noGrp="1"/>
          </p:cNvSpPr>
          <p:nvPr>
            <p:ph type="title"/>
          </p:nvPr>
        </p:nvSpPr>
        <p:spPr/>
        <p:txBody>
          <a:bodyPr/>
          <a:lstStyle/>
          <a:p>
            <a:r>
              <a:rPr lang="ja-JP" altLang="en-US"/>
              <a:t>マスター タイトルの書式設定</a:t>
            </a:r>
            <a:endParaRPr lang="zh-CN" altLang="en-US"/>
          </a:p>
        </p:txBody>
      </p:sp>
      <p:sp>
        <p:nvSpPr>
          <p:cNvPr id="3" name="コンテンツ プレースホルダー 2">
            <a:extLst>
              <a:ext uri="{FF2B5EF4-FFF2-40B4-BE49-F238E27FC236}">
                <a16:creationId xmlns:a16="http://schemas.microsoft.com/office/drawing/2014/main" id="{02ADC79F-24B0-B6A3-2D5E-AD52FB556D3F}"/>
              </a:ext>
            </a:extLst>
          </p:cNvPr>
          <p:cNvSpPr>
            <a:spLocks noGrp="1"/>
          </p:cNvSpPr>
          <p:nvPr>
            <p:ph sz="half" idx="1"/>
          </p:nvPr>
        </p:nvSpPr>
        <p:spPr>
          <a:xfrm>
            <a:off x="838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zh-CN" altLang="en-US"/>
          </a:p>
        </p:txBody>
      </p:sp>
      <p:sp>
        <p:nvSpPr>
          <p:cNvPr id="4" name="コンテンツ プレースホルダー 3">
            <a:extLst>
              <a:ext uri="{FF2B5EF4-FFF2-40B4-BE49-F238E27FC236}">
                <a16:creationId xmlns:a16="http://schemas.microsoft.com/office/drawing/2014/main" id="{B7C3E478-12B6-90AA-C311-F09ADFC0B0AD}"/>
              </a:ext>
            </a:extLst>
          </p:cNvPr>
          <p:cNvSpPr>
            <a:spLocks noGrp="1"/>
          </p:cNvSpPr>
          <p:nvPr>
            <p:ph sz="half" idx="2"/>
          </p:nvPr>
        </p:nvSpPr>
        <p:spPr>
          <a:xfrm>
            <a:off x="6172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zh-CN" altLang="en-US"/>
          </a:p>
        </p:txBody>
      </p:sp>
      <p:sp>
        <p:nvSpPr>
          <p:cNvPr id="5" name="日付プレースホルダー 4">
            <a:extLst>
              <a:ext uri="{FF2B5EF4-FFF2-40B4-BE49-F238E27FC236}">
                <a16:creationId xmlns:a16="http://schemas.microsoft.com/office/drawing/2014/main" id="{F32359B5-0750-14E8-D081-C1437CA02AC2}"/>
              </a:ext>
            </a:extLst>
          </p:cNvPr>
          <p:cNvSpPr>
            <a:spLocks noGrp="1"/>
          </p:cNvSpPr>
          <p:nvPr>
            <p:ph type="dt" sz="half" idx="10"/>
          </p:nvPr>
        </p:nvSpPr>
        <p:spPr/>
        <p:txBody>
          <a:bodyPr/>
          <a:lstStyle/>
          <a:p>
            <a:fld id="{D3ACF384-0688-4176-B0B2-BF167CAFC59B}" type="datetimeFigureOut">
              <a:rPr lang="zh-CN" altLang="en-US" smtClean="0"/>
              <a:t>2023/6/27</a:t>
            </a:fld>
            <a:endParaRPr lang="zh-CN" altLang="en-US"/>
          </a:p>
        </p:txBody>
      </p:sp>
      <p:sp>
        <p:nvSpPr>
          <p:cNvPr id="6" name="フッター プレースホルダー 5">
            <a:extLst>
              <a:ext uri="{FF2B5EF4-FFF2-40B4-BE49-F238E27FC236}">
                <a16:creationId xmlns:a16="http://schemas.microsoft.com/office/drawing/2014/main" id="{89BD4AB6-0F22-56F8-E006-738149808800}"/>
              </a:ext>
            </a:extLst>
          </p:cNvPr>
          <p:cNvSpPr>
            <a:spLocks noGrp="1"/>
          </p:cNvSpPr>
          <p:nvPr>
            <p:ph type="ftr" sz="quarter" idx="11"/>
          </p:nvPr>
        </p:nvSpPr>
        <p:spPr/>
        <p:txBody>
          <a:bodyPr/>
          <a:lstStyle/>
          <a:p>
            <a:endParaRPr lang="zh-CN" altLang="en-US"/>
          </a:p>
        </p:txBody>
      </p:sp>
      <p:sp>
        <p:nvSpPr>
          <p:cNvPr id="7" name="スライド番号プレースホルダー 6">
            <a:extLst>
              <a:ext uri="{FF2B5EF4-FFF2-40B4-BE49-F238E27FC236}">
                <a16:creationId xmlns:a16="http://schemas.microsoft.com/office/drawing/2014/main" id="{B7D8E67B-026A-5187-7468-59A598FBF059}"/>
              </a:ext>
            </a:extLst>
          </p:cNvPr>
          <p:cNvSpPr>
            <a:spLocks noGrp="1"/>
          </p:cNvSpPr>
          <p:nvPr>
            <p:ph type="sldNum" sz="quarter" idx="12"/>
          </p:nvPr>
        </p:nvSpPr>
        <p:spPr/>
        <p:txBody>
          <a:body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3943974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45029FE-DF14-F356-4533-046FA55AC1EE}"/>
              </a:ext>
            </a:extLst>
          </p:cNvPr>
          <p:cNvSpPr>
            <a:spLocks noGrp="1"/>
          </p:cNvSpPr>
          <p:nvPr>
            <p:ph type="title"/>
          </p:nvPr>
        </p:nvSpPr>
        <p:spPr>
          <a:xfrm>
            <a:off x="839788" y="365125"/>
            <a:ext cx="10515600" cy="1325563"/>
          </a:xfrm>
        </p:spPr>
        <p:txBody>
          <a:bodyPr/>
          <a:lstStyle/>
          <a:p>
            <a:r>
              <a:rPr lang="ja-JP" altLang="en-US"/>
              <a:t>マスター タイトルの書式設定</a:t>
            </a:r>
            <a:endParaRPr lang="zh-CN" altLang="en-US"/>
          </a:p>
        </p:txBody>
      </p:sp>
      <p:sp>
        <p:nvSpPr>
          <p:cNvPr id="3" name="テキスト プレースホルダー 2">
            <a:extLst>
              <a:ext uri="{FF2B5EF4-FFF2-40B4-BE49-F238E27FC236}">
                <a16:creationId xmlns:a16="http://schemas.microsoft.com/office/drawing/2014/main" id="{EC995795-5B13-DA3E-B82D-92D2869AEEF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コンテンツ プレースホルダー 3">
            <a:extLst>
              <a:ext uri="{FF2B5EF4-FFF2-40B4-BE49-F238E27FC236}">
                <a16:creationId xmlns:a16="http://schemas.microsoft.com/office/drawing/2014/main" id="{1EE3FF44-5783-7B86-C832-566622897949}"/>
              </a:ext>
            </a:extLst>
          </p:cNvPr>
          <p:cNvSpPr>
            <a:spLocks noGrp="1"/>
          </p:cNvSpPr>
          <p:nvPr>
            <p:ph sz="half" idx="2"/>
          </p:nvPr>
        </p:nvSpPr>
        <p:spPr>
          <a:xfrm>
            <a:off x="839788" y="2505075"/>
            <a:ext cx="5157787"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zh-CN" altLang="en-US"/>
          </a:p>
        </p:txBody>
      </p:sp>
      <p:sp>
        <p:nvSpPr>
          <p:cNvPr id="5" name="テキスト プレースホルダー 4">
            <a:extLst>
              <a:ext uri="{FF2B5EF4-FFF2-40B4-BE49-F238E27FC236}">
                <a16:creationId xmlns:a16="http://schemas.microsoft.com/office/drawing/2014/main" id="{CE4B0A39-FAA7-4A32-F71D-510A9AC4013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コンテンツ プレースホルダー 5">
            <a:extLst>
              <a:ext uri="{FF2B5EF4-FFF2-40B4-BE49-F238E27FC236}">
                <a16:creationId xmlns:a16="http://schemas.microsoft.com/office/drawing/2014/main" id="{7A20E5EA-373E-35F6-91BF-99167183ECE1}"/>
              </a:ext>
            </a:extLst>
          </p:cNvPr>
          <p:cNvSpPr>
            <a:spLocks noGrp="1"/>
          </p:cNvSpPr>
          <p:nvPr>
            <p:ph sz="quarter" idx="4"/>
          </p:nvPr>
        </p:nvSpPr>
        <p:spPr>
          <a:xfrm>
            <a:off x="6172200" y="2505075"/>
            <a:ext cx="5183188"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zh-CN" altLang="en-US"/>
          </a:p>
        </p:txBody>
      </p:sp>
      <p:sp>
        <p:nvSpPr>
          <p:cNvPr id="7" name="日付プレースホルダー 6">
            <a:extLst>
              <a:ext uri="{FF2B5EF4-FFF2-40B4-BE49-F238E27FC236}">
                <a16:creationId xmlns:a16="http://schemas.microsoft.com/office/drawing/2014/main" id="{4DCDFB5F-89BB-9EBA-AE88-60855C4F5DBA}"/>
              </a:ext>
            </a:extLst>
          </p:cNvPr>
          <p:cNvSpPr>
            <a:spLocks noGrp="1"/>
          </p:cNvSpPr>
          <p:nvPr>
            <p:ph type="dt" sz="half" idx="10"/>
          </p:nvPr>
        </p:nvSpPr>
        <p:spPr/>
        <p:txBody>
          <a:bodyPr/>
          <a:lstStyle/>
          <a:p>
            <a:fld id="{D3ACF384-0688-4176-B0B2-BF167CAFC59B}" type="datetimeFigureOut">
              <a:rPr lang="zh-CN" altLang="en-US" smtClean="0"/>
              <a:t>2023/6/27</a:t>
            </a:fld>
            <a:endParaRPr lang="zh-CN" altLang="en-US"/>
          </a:p>
        </p:txBody>
      </p:sp>
      <p:sp>
        <p:nvSpPr>
          <p:cNvPr id="8" name="フッター プレースホルダー 7">
            <a:extLst>
              <a:ext uri="{FF2B5EF4-FFF2-40B4-BE49-F238E27FC236}">
                <a16:creationId xmlns:a16="http://schemas.microsoft.com/office/drawing/2014/main" id="{30722F79-F63F-BBE4-48B9-B0405B0CF504}"/>
              </a:ext>
            </a:extLst>
          </p:cNvPr>
          <p:cNvSpPr>
            <a:spLocks noGrp="1"/>
          </p:cNvSpPr>
          <p:nvPr>
            <p:ph type="ftr" sz="quarter" idx="11"/>
          </p:nvPr>
        </p:nvSpPr>
        <p:spPr/>
        <p:txBody>
          <a:bodyPr/>
          <a:lstStyle/>
          <a:p>
            <a:endParaRPr lang="zh-CN" altLang="en-US"/>
          </a:p>
        </p:txBody>
      </p:sp>
      <p:sp>
        <p:nvSpPr>
          <p:cNvPr id="9" name="スライド番号プレースホルダー 8">
            <a:extLst>
              <a:ext uri="{FF2B5EF4-FFF2-40B4-BE49-F238E27FC236}">
                <a16:creationId xmlns:a16="http://schemas.microsoft.com/office/drawing/2014/main" id="{2FFA83D4-DAA1-49F8-D36A-589F1D2FEE21}"/>
              </a:ext>
            </a:extLst>
          </p:cNvPr>
          <p:cNvSpPr>
            <a:spLocks noGrp="1"/>
          </p:cNvSpPr>
          <p:nvPr>
            <p:ph type="sldNum" sz="quarter" idx="12"/>
          </p:nvPr>
        </p:nvSpPr>
        <p:spPr/>
        <p:txBody>
          <a:body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14736171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431592F-3067-D09E-72F3-2104659FB058}"/>
              </a:ext>
            </a:extLst>
          </p:cNvPr>
          <p:cNvSpPr>
            <a:spLocks noGrp="1"/>
          </p:cNvSpPr>
          <p:nvPr>
            <p:ph type="title"/>
          </p:nvPr>
        </p:nvSpPr>
        <p:spPr/>
        <p:txBody>
          <a:bodyPr/>
          <a:lstStyle/>
          <a:p>
            <a:r>
              <a:rPr lang="ja-JP" altLang="en-US"/>
              <a:t>マスター タイトルの書式設定</a:t>
            </a:r>
            <a:endParaRPr lang="zh-CN" altLang="en-US"/>
          </a:p>
        </p:txBody>
      </p:sp>
      <p:sp>
        <p:nvSpPr>
          <p:cNvPr id="3" name="日付プレースホルダー 2">
            <a:extLst>
              <a:ext uri="{FF2B5EF4-FFF2-40B4-BE49-F238E27FC236}">
                <a16:creationId xmlns:a16="http://schemas.microsoft.com/office/drawing/2014/main" id="{1809F47E-B8D9-844D-64BB-72CFC1E729D7}"/>
              </a:ext>
            </a:extLst>
          </p:cNvPr>
          <p:cNvSpPr>
            <a:spLocks noGrp="1"/>
          </p:cNvSpPr>
          <p:nvPr>
            <p:ph type="dt" sz="half" idx="10"/>
          </p:nvPr>
        </p:nvSpPr>
        <p:spPr/>
        <p:txBody>
          <a:bodyPr/>
          <a:lstStyle/>
          <a:p>
            <a:fld id="{D3ACF384-0688-4176-B0B2-BF167CAFC59B}" type="datetimeFigureOut">
              <a:rPr lang="zh-CN" altLang="en-US" smtClean="0"/>
              <a:t>2023/6/27</a:t>
            </a:fld>
            <a:endParaRPr lang="zh-CN" altLang="en-US"/>
          </a:p>
        </p:txBody>
      </p:sp>
      <p:sp>
        <p:nvSpPr>
          <p:cNvPr id="4" name="フッター プレースホルダー 3">
            <a:extLst>
              <a:ext uri="{FF2B5EF4-FFF2-40B4-BE49-F238E27FC236}">
                <a16:creationId xmlns:a16="http://schemas.microsoft.com/office/drawing/2014/main" id="{1E4BF06F-A457-5C60-5F11-68D4A416E86D}"/>
              </a:ext>
            </a:extLst>
          </p:cNvPr>
          <p:cNvSpPr>
            <a:spLocks noGrp="1"/>
          </p:cNvSpPr>
          <p:nvPr>
            <p:ph type="ftr" sz="quarter" idx="11"/>
          </p:nvPr>
        </p:nvSpPr>
        <p:spPr/>
        <p:txBody>
          <a:bodyPr/>
          <a:lstStyle/>
          <a:p>
            <a:endParaRPr lang="zh-CN" altLang="en-US"/>
          </a:p>
        </p:txBody>
      </p:sp>
      <p:sp>
        <p:nvSpPr>
          <p:cNvPr id="5" name="スライド番号プレースホルダー 4">
            <a:extLst>
              <a:ext uri="{FF2B5EF4-FFF2-40B4-BE49-F238E27FC236}">
                <a16:creationId xmlns:a16="http://schemas.microsoft.com/office/drawing/2014/main" id="{32AC7E79-9E13-75A0-B889-B1DCB65C573F}"/>
              </a:ext>
            </a:extLst>
          </p:cNvPr>
          <p:cNvSpPr>
            <a:spLocks noGrp="1"/>
          </p:cNvSpPr>
          <p:nvPr>
            <p:ph type="sldNum" sz="quarter" idx="12"/>
          </p:nvPr>
        </p:nvSpPr>
        <p:spPr/>
        <p:txBody>
          <a:body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39390178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8BC92787-6B7C-3DD1-D2FB-AF66C460B233}"/>
              </a:ext>
            </a:extLst>
          </p:cNvPr>
          <p:cNvSpPr>
            <a:spLocks noGrp="1"/>
          </p:cNvSpPr>
          <p:nvPr>
            <p:ph type="dt" sz="half" idx="10"/>
          </p:nvPr>
        </p:nvSpPr>
        <p:spPr/>
        <p:txBody>
          <a:bodyPr/>
          <a:lstStyle/>
          <a:p>
            <a:fld id="{D3ACF384-0688-4176-B0B2-BF167CAFC59B}" type="datetimeFigureOut">
              <a:rPr lang="zh-CN" altLang="en-US" smtClean="0"/>
              <a:t>2023/6/27</a:t>
            </a:fld>
            <a:endParaRPr lang="zh-CN" altLang="en-US"/>
          </a:p>
        </p:txBody>
      </p:sp>
      <p:sp>
        <p:nvSpPr>
          <p:cNvPr id="3" name="フッター プレースホルダー 2">
            <a:extLst>
              <a:ext uri="{FF2B5EF4-FFF2-40B4-BE49-F238E27FC236}">
                <a16:creationId xmlns:a16="http://schemas.microsoft.com/office/drawing/2014/main" id="{9428F6C8-D4AA-5AD9-A719-83823116AB19}"/>
              </a:ext>
            </a:extLst>
          </p:cNvPr>
          <p:cNvSpPr>
            <a:spLocks noGrp="1"/>
          </p:cNvSpPr>
          <p:nvPr>
            <p:ph type="ftr" sz="quarter" idx="11"/>
          </p:nvPr>
        </p:nvSpPr>
        <p:spPr/>
        <p:txBody>
          <a:bodyPr/>
          <a:lstStyle/>
          <a:p>
            <a:endParaRPr lang="zh-CN" altLang="en-US"/>
          </a:p>
        </p:txBody>
      </p:sp>
      <p:sp>
        <p:nvSpPr>
          <p:cNvPr id="4" name="スライド番号プレースホルダー 3">
            <a:extLst>
              <a:ext uri="{FF2B5EF4-FFF2-40B4-BE49-F238E27FC236}">
                <a16:creationId xmlns:a16="http://schemas.microsoft.com/office/drawing/2014/main" id="{65BBF756-9422-0DE1-CE45-A6B375591E7B}"/>
              </a:ext>
            </a:extLst>
          </p:cNvPr>
          <p:cNvSpPr>
            <a:spLocks noGrp="1"/>
          </p:cNvSpPr>
          <p:nvPr>
            <p:ph type="sldNum" sz="quarter" idx="12"/>
          </p:nvPr>
        </p:nvSpPr>
        <p:spPr/>
        <p:txBody>
          <a:body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14308299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D94BFD2-03BF-FAF2-F36B-A9920B6B77C6}"/>
              </a:ext>
            </a:extLst>
          </p:cNvPr>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zh-CN" altLang="en-US"/>
          </a:p>
        </p:txBody>
      </p:sp>
      <p:sp>
        <p:nvSpPr>
          <p:cNvPr id="3" name="コンテンツ プレースホルダー 2">
            <a:extLst>
              <a:ext uri="{FF2B5EF4-FFF2-40B4-BE49-F238E27FC236}">
                <a16:creationId xmlns:a16="http://schemas.microsoft.com/office/drawing/2014/main" id="{F9AFD727-26E5-9E28-AAA3-1F0CA639D0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zh-CN" altLang="en-US"/>
          </a:p>
        </p:txBody>
      </p:sp>
      <p:sp>
        <p:nvSpPr>
          <p:cNvPr id="4" name="テキスト プレースホルダー 3">
            <a:extLst>
              <a:ext uri="{FF2B5EF4-FFF2-40B4-BE49-F238E27FC236}">
                <a16:creationId xmlns:a16="http://schemas.microsoft.com/office/drawing/2014/main" id="{47C56741-8547-3435-89CF-ADA4042069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日付プレースホルダー 4">
            <a:extLst>
              <a:ext uri="{FF2B5EF4-FFF2-40B4-BE49-F238E27FC236}">
                <a16:creationId xmlns:a16="http://schemas.microsoft.com/office/drawing/2014/main" id="{710C8D34-0C81-AE85-5A67-6F77909109DE}"/>
              </a:ext>
            </a:extLst>
          </p:cNvPr>
          <p:cNvSpPr>
            <a:spLocks noGrp="1"/>
          </p:cNvSpPr>
          <p:nvPr>
            <p:ph type="dt" sz="half" idx="10"/>
          </p:nvPr>
        </p:nvSpPr>
        <p:spPr/>
        <p:txBody>
          <a:bodyPr/>
          <a:lstStyle/>
          <a:p>
            <a:fld id="{D3ACF384-0688-4176-B0B2-BF167CAFC59B}" type="datetimeFigureOut">
              <a:rPr lang="zh-CN" altLang="en-US" smtClean="0"/>
              <a:t>2023/6/27</a:t>
            </a:fld>
            <a:endParaRPr lang="zh-CN" altLang="en-US"/>
          </a:p>
        </p:txBody>
      </p:sp>
      <p:sp>
        <p:nvSpPr>
          <p:cNvPr id="6" name="フッター プレースホルダー 5">
            <a:extLst>
              <a:ext uri="{FF2B5EF4-FFF2-40B4-BE49-F238E27FC236}">
                <a16:creationId xmlns:a16="http://schemas.microsoft.com/office/drawing/2014/main" id="{3F835AD5-4347-B713-6445-C7F82BB62468}"/>
              </a:ext>
            </a:extLst>
          </p:cNvPr>
          <p:cNvSpPr>
            <a:spLocks noGrp="1"/>
          </p:cNvSpPr>
          <p:nvPr>
            <p:ph type="ftr" sz="quarter" idx="11"/>
          </p:nvPr>
        </p:nvSpPr>
        <p:spPr/>
        <p:txBody>
          <a:bodyPr/>
          <a:lstStyle/>
          <a:p>
            <a:endParaRPr lang="zh-CN" altLang="en-US"/>
          </a:p>
        </p:txBody>
      </p:sp>
      <p:sp>
        <p:nvSpPr>
          <p:cNvPr id="7" name="スライド番号プレースホルダー 6">
            <a:extLst>
              <a:ext uri="{FF2B5EF4-FFF2-40B4-BE49-F238E27FC236}">
                <a16:creationId xmlns:a16="http://schemas.microsoft.com/office/drawing/2014/main" id="{B273E2A0-0316-71C4-DC1B-27F23302FCC8}"/>
              </a:ext>
            </a:extLst>
          </p:cNvPr>
          <p:cNvSpPr>
            <a:spLocks noGrp="1"/>
          </p:cNvSpPr>
          <p:nvPr>
            <p:ph type="sldNum" sz="quarter" idx="12"/>
          </p:nvPr>
        </p:nvSpPr>
        <p:spPr/>
        <p:txBody>
          <a:body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39171115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FD860B1-25AB-6BD5-0D06-D16883FC1CF9}"/>
              </a:ext>
            </a:extLst>
          </p:cNvPr>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zh-CN" altLang="en-US"/>
          </a:p>
        </p:txBody>
      </p:sp>
      <p:sp>
        <p:nvSpPr>
          <p:cNvPr id="3" name="図プレースホルダー 2">
            <a:extLst>
              <a:ext uri="{FF2B5EF4-FFF2-40B4-BE49-F238E27FC236}">
                <a16:creationId xmlns:a16="http://schemas.microsoft.com/office/drawing/2014/main" id="{579B8820-CFEA-27EF-B9D3-652211AD01D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テキスト プレースホルダー 3">
            <a:extLst>
              <a:ext uri="{FF2B5EF4-FFF2-40B4-BE49-F238E27FC236}">
                <a16:creationId xmlns:a16="http://schemas.microsoft.com/office/drawing/2014/main" id="{8DDED751-1F78-B92C-AB0A-8FAB14EE6B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日付プレースホルダー 4">
            <a:extLst>
              <a:ext uri="{FF2B5EF4-FFF2-40B4-BE49-F238E27FC236}">
                <a16:creationId xmlns:a16="http://schemas.microsoft.com/office/drawing/2014/main" id="{53AB15D0-6E5F-52A7-7EB4-B474DE92177D}"/>
              </a:ext>
            </a:extLst>
          </p:cNvPr>
          <p:cNvSpPr>
            <a:spLocks noGrp="1"/>
          </p:cNvSpPr>
          <p:nvPr>
            <p:ph type="dt" sz="half" idx="10"/>
          </p:nvPr>
        </p:nvSpPr>
        <p:spPr/>
        <p:txBody>
          <a:bodyPr/>
          <a:lstStyle/>
          <a:p>
            <a:fld id="{D3ACF384-0688-4176-B0B2-BF167CAFC59B}" type="datetimeFigureOut">
              <a:rPr lang="zh-CN" altLang="en-US" smtClean="0"/>
              <a:t>2023/6/27</a:t>
            </a:fld>
            <a:endParaRPr lang="zh-CN" altLang="en-US"/>
          </a:p>
        </p:txBody>
      </p:sp>
      <p:sp>
        <p:nvSpPr>
          <p:cNvPr id="6" name="フッター プレースホルダー 5">
            <a:extLst>
              <a:ext uri="{FF2B5EF4-FFF2-40B4-BE49-F238E27FC236}">
                <a16:creationId xmlns:a16="http://schemas.microsoft.com/office/drawing/2014/main" id="{C7EF708C-1BE7-61CB-BBAC-2806D295B61F}"/>
              </a:ext>
            </a:extLst>
          </p:cNvPr>
          <p:cNvSpPr>
            <a:spLocks noGrp="1"/>
          </p:cNvSpPr>
          <p:nvPr>
            <p:ph type="ftr" sz="quarter" idx="11"/>
          </p:nvPr>
        </p:nvSpPr>
        <p:spPr/>
        <p:txBody>
          <a:bodyPr/>
          <a:lstStyle/>
          <a:p>
            <a:endParaRPr lang="zh-CN" altLang="en-US"/>
          </a:p>
        </p:txBody>
      </p:sp>
      <p:sp>
        <p:nvSpPr>
          <p:cNvPr id="7" name="スライド番号プレースホルダー 6">
            <a:extLst>
              <a:ext uri="{FF2B5EF4-FFF2-40B4-BE49-F238E27FC236}">
                <a16:creationId xmlns:a16="http://schemas.microsoft.com/office/drawing/2014/main" id="{B16162DB-D8E4-8918-FFBB-2B11233D3D34}"/>
              </a:ext>
            </a:extLst>
          </p:cNvPr>
          <p:cNvSpPr>
            <a:spLocks noGrp="1"/>
          </p:cNvSpPr>
          <p:nvPr>
            <p:ph type="sldNum" sz="quarter" idx="12"/>
          </p:nvPr>
        </p:nvSpPr>
        <p:spPr/>
        <p:txBody>
          <a:body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1229797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E4B4D19D-2545-138C-1637-40625A1C02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ja-JP" altLang="en-US"/>
              <a:t>マスター タイトルの書式設定</a:t>
            </a:r>
            <a:endParaRPr lang="zh-CN" altLang="en-US"/>
          </a:p>
        </p:txBody>
      </p:sp>
      <p:sp>
        <p:nvSpPr>
          <p:cNvPr id="3" name="テキスト プレースホルダー 2">
            <a:extLst>
              <a:ext uri="{FF2B5EF4-FFF2-40B4-BE49-F238E27FC236}">
                <a16:creationId xmlns:a16="http://schemas.microsoft.com/office/drawing/2014/main" id="{BCADC0FC-D8A0-A037-4B0F-EEE08B4215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zh-CN" altLang="en-US"/>
          </a:p>
        </p:txBody>
      </p:sp>
      <p:sp>
        <p:nvSpPr>
          <p:cNvPr id="4" name="日付プレースホルダー 3">
            <a:extLst>
              <a:ext uri="{FF2B5EF4-FFF2-40B4-BE49-F238E27FC236}">
                <a16:creationId xmlns:a16="http://schemas.microsoft.com/office/drawing/2014/main" id="{9AAEC8B0-8097-09BC-C247-24DE21534BE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ACF384-0688-4176-B0B2-BF167CAFC59B}" type="datetimeFigureOut">
              <a:rPr lang="zh-CN" altLang="en-US" smtClean="0"/>
              <a:t>2023/6/27</a:t>
            </a:fld>
            <a:endParaRPr lang="zh-CN" altLang="en-US"/>
          </a:p>
        </p:txBody>
      </p:sp>
      <p:sp>
        <p:nvSpPr>
          <p:cNvPr id="5" name="フッター プレースホルダー 4">
            <a:extLst>
              <a:ext uri="{FF2B5EF4-FFF2-40B4-BE49-F238E27FC236}">
                <a16:creationId xmlns:a16="http://schemas.microsoft.com/office/drawing/2014/main" id="{52C59D9D-15CB-F9E0-552D-B1A17801F4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スライド番号プレースホルダー 5">
            <a:extLst>
              <a:ext uri="{FF2B5EF4-FFF2-40B4-BE49-F238E27FC236}">
                <a16:creationId xmlns:a16="http://schemas.microsoft.com/office/drawing/2014/main" id="{989C9F9D-6ED1-DBA1-8554-09B876B662E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2668392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turkey.slis.tsukuba.ac.jp/~s2213034/"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4237346-935C-8650-F75E-9809F3A447C1}"/>
              </a:ext>
            </a:extLst>
          </p:cNvPr>
          <p:cNvSpPr>
            <a:spLocks noGrp="1"/>
          </p:cNvSpPr>
          <p:nvPr>
            <p:ph type="ctrTitle"/>
          </p:nvPr>
        </p:nvSpPr>
        <p:spPr>
          <a:xfrm>
            <a:off x="1524000" y="2252500"/>
            <a:ext cx="9144000" cy="1591292"/>
          </a:xfrm>
        </p:spPr>
        <p:txBody>
          <a:bodyPr>
            <a:normAutofit fontScale="90000"/>
          </a:bodyPr>
          <a:lstStyle/>
          <a:p>
            <a:r>
              <a:rPr lang="ja-JP" altLang="en-US" dirty="0"/>
              <a:t>筑波大学に跡を</a:t>
            </a:r>
            <a:br>
              <a:rPr lang="en-US" altLang="ja-JP" dirty="0"/>
            </a:br>
            <a:r>
              <a:rPr lang="en-US" altLang="ja-JP" dirty="0"/>
              <a:t>leave your mark in ITF.</a:t>
            </a:r>
            <a:endParaRPr lang="zh-CN" altLang="en-US" dirty="0"/>
          </a:p>
        </p:txBody>
      </p:sp>
      <p:sp>
        <p:nvSpPr>
          <p:cNvPr id="3" name="字幕 2">
            <a:extLst>
              <a:ext uri="{FF2B5EF4-FFF2-40B4-BE49-F238E27FC236}">
                <a16:creationId xmlns:a16="http://schemas.microsoft.com/office/drawing/2014/main" id="{91D48A72-9F41-D106-8596-A19E2892E7FE}"/>
              </a:ext>
            </a:extLst>
          </p:cNvPr>
          <p:cNvSpPr>
            <a:spLocks noGrp="1"/>
          </p:cNvSpPr>
          <p:nvPr>
            <p:ph type="subTitle" idx="1"/>
          </p:nvPr>
        </p:nvSpPr>
        <p:spPr>
          <a:xfrm>
            <a:off x="1524000" y="4201743"/>
            <a:ext cx="9144000" cy="1655762"/>
          </a:xfrm>
        </p:spPr>
        <p:txBody>
          <a:bodyPr/>
          <a:lstStyle/>
          <a:p>
            <a:r>
              <a:rPr lang="en-US" altLang="zh-CN" dirty="0"/>
              <a:t>202213034</a:t>
            </a:r>
            <a:r>
              <a:rPr lang="ja-JP" altLang="en-US" dirty="0"/>
              <a:t>　胡洋（</a:t>
            </a:r>
            <a:r>
              <a:rPr lang="en-US" altLang="ja-JP" dirty="0"/>
              <a:t>HU YANG</a:t>
            </a:r>
            <a:r>
              <a:rPr lang="ja-JP" altLang="en-US" dirty="0"/>
              <a:t>）</a:t>
            </a:r>
            <a:endParaRPr lang="zh-CN" altLang="en-US" dirty="0"/>
          </a:p>
        </p:txBody>
      </p:sp>
    </p:spTree>
    <p:extLst>
      <p:ext uri="{BB962C8B-B14F-4D97-AF65-F5344CB8AC3E}">
        <p14:creationId xmlns:p14="http://schemas.microsoft.com/office/powerpoint/2010/main" val="830649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4A57371-7107-76EC-EE18-F4233260D0FE}"/>
              </a:ext>
            </a:extLst>
          </p:cNvPr>
          <p:cNvSpPr>
            <a:spLocks noGrp="1"/>
          </p:cNvSpPr>
          <p:nvPr>
            <p:ph type="title"/>
          </p:nvPr>
        </p:nvSpPr>
        <p:spPr/>
        <p:txBody>
          <a:bodyPr>
            <a:normAutofit/>
          </a:bodyPr>
          <a:lstStyle/>
          <a:p>
            <a:r>
              <a:rPr lang="en-US" altLang="ja-JP" dirty="0" err="1">
                <a:latin typeface="+mj-ea"/>
              </a:rPr>
              <a:t>Kasuga</a:t>
            </a:r>
            <a:r>
              <a:rPr lang="ja-JP" altLang="en-US">
                <a:latin typeface="+mj-ea"/>
              </a:rPr>
              <a:t>という</a:t>
            </a:r>
            <a:r>
              <a:rPr lang="zh-CN" altLang="en-US" dirty="0">
                <a:latin typeface="+mj-ea"/>
              </a:rPr>
              <a:t>タグをつけた</a:t>
            </a:r>
            <a:r>
              <a:rPr lang="ja-JP" altLang="en-US">
                <a:latin typeface="+mj-ea"/>
              </a:rPr>
              <a:t>コンテンツ</a:t>
            </a:r>
            <a:r>
              <a:rPr lang="ja-JP" altLang="en-US"/>
              <a:t>を選択</a:t>
            </a:r>
            <a:endParaRPr lang="zh-CN" altLang="en-US" dirty="0"/>
          </a:p>
        </p:txBody>
      </p:sp>
      <p:sp>
        <p:nvSpPr>
          <p:cNvPr id="3" name="コンテンツ プレースホルダー 2">
            <a:extLst>
              <a:ext uri="{FF2B5EF4-FFF2-40B4-BE49-F238E27FC236}">
                <a16:creationId xmlns:a16="http://schemas.microsoft.com/office/drawing/2014/main" id="{75F88E3F-0578-EAB7-07A0-D04C902375CA}"/>
              </a:ext>
            </a:extLst>
          </p:cNvPr>
          <p:cNvSpPr>
            <a:spLocks noGrp="1"/>
          </p:cNvSpPr>
          <p:nvPr>
            <p:ph idx="1"/>
          </p:nvPr>
        </p:nvSpPr>
        <p:spPr>
          <a:xfrm>
            <a:off x="838200" y="2506662"/>
            <a:ext cx="10989623" cy="4351338"/>
          </a:xfrm>
        </p:spPr>
        <p:txBody>
          <a:bodyPr/>
          <a:lstStyle/>
          <a:p>
            <a:pPr marL="0" indent="0">
              <a:buNone/>
            </a:pPr>
            <a:r>
              <a:rPr lang="en-US" altLang="zh-CN" dirty="0"/>
              <a:t>select user.name, </a:t>
            </a:r>
            <a:r>
              <a:rPr lang="en-US" altLang="zh-CN" dirty="0" err="1"/>
              <a:t>contents.content</a:t>
            </a:r>
            <a:r>
              <a:rPr lang="en-US" altLang="zh-CN" dirty="0"/>
              <a:t> </a:t>
            </a:r>
          </a:p>
          <a:p>
            <a:pPr marL="0" indent="0">
              <a:buNone/>
            </a:pPr>
            <a:r>
              <a:rPr lang="en-US" altLang="zh-CN" dirty="0"/>
              <a:t>from user, contents</a:t>
            </a:r>
            <a:r>
              <a:rPr lang="ja-JP" altLang="en-US" dirty="0"/>
              <a:t> </a:t>
            </a:r>
            <a:endParaRPr lang="en-US" altLang="zh-CN" dirty="0"/>
          </a:p>
          <a:p>
            <a:pPr marL="0" indent="0">
              <a:buNone/>
            </a:pPr>
            <a:r>
              <a:rPr lang="en" altLang="zh-CN" dirty="0">
                <a:solidFill>
                  <a:srgbClr val="000000"/>
                </a:solidFill>
                <a:effectLst/>
              </a:rPr>
              <a:t>where user.id = contents.user_id</a:t>
            </a:r>
          </a:p>
          <a:p>
            <a:pPr marL="0" indent="0">
              <a:buNone/>
            </a:pPr>
            <a:r>
              <a:rPr lang="en-US" altLang="zh-CN" dirty="0"/>
              <a:t>and </a:t>
            </a:r>
            <a:r>
              <a:rPr lang="en-US" altLang="zh-CN" dirty="0" err="1"/>
              <a:t>contents.tag_name</a:t>
            </a:r>
            <a:r>
              <a:rPr lang="en-US" altLang="zh-CN" dirty="0"/>
              <a:t>= '</a:t>
            </a:r>
            <a:r>
              <a:rPr lang="en-US" altLang="zh-CN" dirty="0" err="1"/>
              <a:t>kasuga</a:t>
            </a:r>
            <a:r>
              <a:rPr lang="en-US" altLang="zh-CN" dirty="0"/>
              <a:t>';</a:t>
            </a:r>
          </a:p>
        </p:txBody>
      </p:sp>
    </p:spTree>
    <p:extLst>
      <p:ext uri="{BB962C8B-B14F-4D97-AF65-F5344CB8AC3E}">
        <p14:creationId xmlns:p14="http://schemas.microsoft.com/office/powerpoint/2010/main" val="37669016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A39A97A-06E0-957F-1D3B-1EF47344635E}"/>
              </a:ext>
            </a:extLst>
          </p:cNvPr>
          <p:cNvSpPr>
            <a:spLocks noGrp="1"/>
          </p:cNvSpPr>
          <p:nvPr>
            <p:ph type="title"/>
          </p:nvPr>
        </p:nvSpPr>
        <p:spPr/>
        <p:txBody>
          <a:bodyPr/>
          <a:lstStyle/>
          <a:p>
            <a:r>
              <a:rPr kumimoji="1" lang="zh-CN" altLang="en-US" dirty="0"/>
              <a:t>ユーザ</a:t>
            </a:r>
            <a:r>
              <a:rPr kumimoji="1" lang="en-US" altLang="zh-CN" dirty="0" err="1"/>
              <a:t>user_id</a:t>
            </a:r>
            <a:r>
              <a:rPr kumimoji="1" lang="zh-CN" altLang="en-US" dirty="0"/>
              <a:t>が</a:t>
            </a:r>
            <a:r>
              <a:rPr kumimoji="1" lang="en-US" altLang="zh-CN" dirty="0"/>
              <a:t>datetime</a:t>
            </a:r>
            <a:r>
              <a:rPr kumimoji="1" lang="zh-CN" altLang="en-US" dirty="0"/>
              <a:t>のときに座標</a:t>
            </a:r>
            <a:r>
              <a:rPr kumimoji="1" lang="en-US" altLang="zh-CN" dirty="0"/>
              <a:t>x, y</a:t>
            </a:r>
            <a:r>
              <a:rPr kumimoji="1" lang="zh-CN" altLang="en-US" dirty="0"/>
              <a:t>で</a:t>
            </a:r>
            <a:r>
              <a:rPr kumimoji="1" lang="en-US" altLang="zh-CN" dirty="0"/>
              <a:t>content</a:t>
            </a:r>
            <a:r>
              <a:rPr kumimoji="1" lang="zh-CN" altLang="en-US" dirty="0"/>
              <a:t>をポスト</a:t>
            </a:r>
          </a:p>
        </p:txBody>
      </p:sp>
      <p:sp>
        <p:nvSpPr>
          <p:cNvPr id="4" name="コンテンツ プレースホルダー 2">
            <a:extLst>
              <a:ext uri="{FF2B5EF4-FFF2-40B4-BE49-F238E27FC236}">
                <a16:creationId xmlns:a16="http://schemas.microsoft.com/office/drawing/2014/main" id="{738780E2-7B4D-6D91-4D5C-550F41F4BCF6}"/>
              </a:ext>
            </a:extLst>
          </p:cNvPr>
          <p:cNvSpPr txBox="1">
            <a:spLocks/>
          </p:cNvSpPr>
          <p:nvPr/>
        </p:nvSpPr>
        <p:spPr>
          <a:xfrm>
            <a:off x="838200" y="2141537"/>
            <a:ext cx="10989623"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dirty="0"/>
              <a:t>Insert into contents(</a:t>
            </a:r>
            <a:r>
              <a:rPr lang="en-US" altLang="zh-CN" dirty="0" err="1"/>
              <a:t>user_id</a:t>
            </a:r>
            <a:r>
              <a:rPr lang="en-US" altLang="zh-CN" dirty="0"/>
              <a:t>, datetime, x, y, content) </a:t>
            </a:r>
          </a:p>
          <a:p>
            <a:pPr marL="0" indent="0">
              <a:buFont typeface="Arial" panose="020B0604020202020204" pitchFamily="34" charset="0"/>
              <a:buNone/>
            </a:pPr>
            <a:r>
              <a:rPr lang="en-US" altLang="zh-CN" dirty="0"/>
              <a:t>values(</a:t>
            </a:r>
            <a:r>
              <a:rPr lang="en-US" altLang="zh-CN" i="1" dirty="0" err="1"/>
              <a:t>user_id</a:t>
            </a:r>
            <a:r>
              <a:rPr lang="en-US" altLang="zh-CN" dirty="0"/>
              <a:t>, </a:t>
            </a:r>
            <a:r>
              <a:rPr lang="en-US" altLang="zh-CN" i="1" dirty="0"/>
              <a:t>datetime</a:t>
            </a:r>
            <a:r>
              <a:rPr lang="en-US" altLang="zh-CN" dirty="0"/>
              <a:t>, </a:t>
            </a:r>
            <a:r>
              <a:rPr lang="en-US" altLang="zh-CN" i="1" dirty="0"/>
              <a:t>x</a:t>
            </a:r>
            <a:r>
              <a:rPr lang="en-US" altLang="zh-CN" dirty="0"/>
              <a:t>, </a:t>
            </a:r>
            <a:r>
              <a:rPr lang="en-US" altLang="zh-CN" i="1" dirty="0"/>
              <a:t>y</a:t>
            </a:r>
            <a:r>
              <a:rPr lang="en-US" altLang="zh-CN" dirty="0"/>
              <a:t>, </a:t>
            </a:r>
            <a:r>
              <a:rPr lang="en-US" altLang="zh-CN" i="1" dirty="0"/>
              <a:t>content</a:t>
            </a:r>
            <a:r>
              <a:rPr lang="en-US" altLang="zh-CN" dirty="0"/>
              <a:t>); </a:t>
            </a:r>
          </a:p>
        </p:txBody>
      </p:sp>
    </p:spTree>
    <p:extLst>
      <p:ext uri="{BB962C8B-B14F-4D97-AF65-F5344CB8AC3E}">
        <p14:creationId xmlns:p14="http://schemas.microsoft.com/office/powerpoint/2010/main" val="31877118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7154A2B-55B2-22D7-461B-B6D93D383FBB}"/>
              </a:ext>
            </a:extLst>
          </p:cNvPr>
          <p:cNvSpPr>
            <a:spLocks noGrp="1"/>
          </p:cNvSpPr>
          <p:nvPr>
            <p:ph type="title"/>
          </p:nvPr>
        </p:nvSpPr>
        <p:spPr/>
        <p:txBody>
          <a:bodyPr/>
          <a:lstStyle/>
          <a:p>
            <a:r>
              <a:rPr kumimoji="1" lang="zh-CN" altLang="en-US" dirty="0"/>
              <a:t>システムへのリンク</a:t>
            </a:r>
          </a:p>
        </p:txBody>
      </p:sp>
      <p:sp>
        <p:nvSpPr>
          <p:cNvPr id="3" name="内容占位符 2">
            <a:extLst>
              <a:ext uri="{FF2B5EF4-FFF2-40B4-BE49-F238E27FC236}">
                <a16:creationId xmlns:a16="http://schemas.microsoft.com/office/drawing/2014/main" id="{DF142528-EDE3-E19D-D0BE-14EB76ECF064}"/>
              </a:ext>
            </a:extLst>
          </p:cNvPr>
          <p:cNvSpPr>
            <a:spLocks noGrp="1"/>
          </p:cNvSpPr>
          <p:nvPr>
            <p:ph idx="1"/>
          </p:nvPr>
        </p:nvSpPr>
        <p:spPr/>
        <p:txBody>
          <a:bodyPr/>
          <a:lstStyle/>
          <a:p>
            <a:pPr marL="0" indent="0">
              <a:buNone/>
            </a:pPr>
            <a:r>
              <a:rPr kumimoji="1" lang="en" altLang="zh-CN" dirty="0">
                <a:hlinkClick r:id="rId2"/>
              </a:rPr>
              <a:t>http://</a:t>
            </a:r>
            <a:r>
              <a:rPr kumimoji="1" lang="en" altLang="zh-CN" dirty="0" err="1">
                <a:hlinkClick r:id="rId2"/>
              </a:rPr>
              <a:t>turkey.slis.tsukuba.ac.jp</a:t>
            </a:r>
            <a:r>
              <a:rPr kumimoji="1" lang="en" altLang="zh-CN" dirty="0">
                <a:hlinkClick r:id="rId2"/>
              </a:rPr>
              <a:t>/~s2213034/</a:t>
            </a:r>
            <a:endParaRPr kumimoji="1" lang="zh-CN" altLang="en-US" dirty="0"/>
          </a:p>
        </p:txBody>
      </p:sp>
    </p:spTree>
    <p:extLst>
      <p:ext uri="{BB962C8B-B14F-4D97-AF65-F5344CB8AC3E}">
        <p14:creationId xmlns:p14="http://schemas.microsoft.com/office/powerpoint/2010/main" val="30317841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3D0EBDB6-179C-028E-D5DF-DB6BE98118ED}"/>
              </a:ext>
            </a:extLst>
          </p:cNvPr>
          <p:cNvPicPr>
            <a:picLocks noChangeAspect="1"/>
          </p:cNvPicPr>
          <p:nvPr/>
        </p:nvPicPr>
        <p:blipFill>
          <a:blip r:embed="rId2"/>
          <a:stretch>
            <a:fillRect/>
          </a:stretch>
        </p:blipFill>
        <p:spPr>
          <a:xfrm>
            <a:off x="821376" y="1219316"/>
            <a:ext cx="7070989" cy="4419368"/>
          </a:xfrm>
          <a:prstGeom prst="rect">
            <a:avLst/>
          </a:prstGeom>
        </p:spPr>
      </p:pic>
      <p:sp>
        <p:nvSpPr>
          <p:cNvPr id="5" name="テキスト ボックス 11">
            <a:extLst>
              <a:ext uri="{FF2B5EF4-FFF2-40B4-BE49-F238E27FC236}">
                <a16:creationId xmlns:a16="http://schemas.microsoft.com/office/drawing/2014/main" id="{95E3BD6E-0C47-25A9-F244-584C4720A842}"/>
              </a:ext>
            </a:extLst>
          </p:cNvPr>
          <p:cNvSpPr txBox="1"/>
          <p:nvPr/>
        </p:nvSpPr>
        <p:spPr>
          <a:xfrm>
            <a:off x="8288977" y="1028343"/>
            <a:ext cx="3081647" cy="4801314"/>
          </a:xfrm>
          <a:prstGeom prst="rect">
            <a:avLst/>
          </a:prstGeom>
          <a:noFill/>
        </p:spPr>
        <p:txBody>
          <a:bodyPr wrap="square" rtlCol="0">
            <a:spAutoFit/>
          </a:bodyPr>
          <a:lstStyle/>
          <a:p>
            <a:pPr marL="342900" indent="-342900">
              <a:buAutoNum type="arabicPeriod"/>
            </a:pPr>
            <a:r>
              <a:rPr lang="zh-CN" altLang="en-US" dirty="0"/>
              <a:t>マップのどこかでクリックして左側の</a:t>
            </a:r>
            <a:r>
              <a:rPr lang="en-US" altLang="zh-CN" dirty="0"/>
              <a:t>Search</a:t>
            </a:r>
            <a:r>
              <a:rPr lang="zh-CN" altLang="en-US" dirty="0"/>
              <a:t>ボタンを押したら、その位置の周辺でポストされたコンテンツが左側の半透明のところに表す。</a:t>
            </a:r>
            <a:endParaRPr lang="en-US" altLang="zh-CN" dirty="0"/>
          </a:p>
          <a:p>
            <a:pPr marL="342900" indent="-342900">
              <a:buAutoNum type="arabicPeriod"/>
            </a:pPr>
            <a:endParaRPr lang="en-US" altLang="zh-CN" dirty="0"/>
          </a:p>
          <a:p>
            <a:pPr marL="342900" indent="-342900">
              <a:buAutoNum type="arabicPeriod"/>
            </a:pPr>
            <a:r>
              <a:rPr lang="zh-CN" altLang="en-US" dirty="0"/>
              <a:t>フィルタにより、投稿時間、または中心地までの距離でポストを並び替えることや、付けられたタグを限定することができる。</a:t>
            </a:r>
            <a:endParaRPr lang="en-US" altLang="zh-CN" dirty="0"/>
          </a:p>
          <a:p>
            <a:pPr marL="342900" indent="-342900">
              <a:buAutoNum type="arabicPeriod"/>
            </a:pPr>
            <a:endParaRPr lang="en-US" altLang="zh-CN" dirty="0"/>
          </a:p>
          <a:p>
            <a:pPr marL="342900" indent="-342900">
              <a:buAutoNum type="arabicPeriod"/>
            </a:pPr>
            <a:r>
              <a:rPr lang="zh-CN" altLang="en-US" dirty="0"/>
              <a:t>ログインした後、下にあるテキストボックスで投稿することができる</a:t>
            </a:r>
            <a:endParaRPr lang="en-US" altLang="zh-CN" dirty="0"/>
          </a:p>
        </p:txBody>
      </p:sp>
      <p:pic>
        <p:nvPicPr>
          <p:cNvPr id="6" name="图片 5">
            <a:extLst>
              <a:ext uri="{FF2B5EF4-FFF2-40B4-BE49-F238E27FC236}">
                <a16:creationId xmlns:a16="http://schemas.microsoft.com/office/drawing/2014/main" id="{00D325CB-74D7-EF7B-C3FD-E28B1BD4D09B}"/>
              </a:ext>
            </a:extLst>
          </p:cNvPr>
          <p:cNvPicPr>
            <a:picLocks noChangeAspect="1"/>
          </p:cNvPicPr>
          <p:nvPr/>
        </p:nvPicPr>
        <p:blipFill>
          <a:blip r:embed="rId3"/>
          <a:stretch>
            <a:fillRect/>
          </a:stretch>
        </p:blipFill>
        <p:spPr>
          <a:xfrm>
            <a:off x="821376" y="1219316"/>
            <a:ext cx="7070989" cy="4419368"/>
          </a:xfrm>
          <a:prstGeom prst="rect">
            <a:avLst/>
          </a:prstGeom>
        </p:spPr>
      </p:pic>
      <p:pic>
        <p:nvPicPr>
          <p:cNvPr id="8" name="图片 7">
            <a:extLst>
              <a:ext uri="{FF2B5EF4-FFF2-40B4-BE49-F238E27FC236}">
                <a16:creationId xmlns:a16="http://schemas.microsoft.com/office/drawing/2014/main" id="{83F7BA40-8BE1-713D-D1A9-A32DD4359BDD}"/>
              </a:ext>
            </a:extLst>
          </p:cNvPr>
          <p:cNvPicPr>
            <a:picLocks noChangeAspect="1"/>
          </p:cNvPicPr>
          <p:nvPr/>
        </p:nvPicPr>
        <p:blipFill>
          <a:blip r:embed="rId4"/>
          <a:stretch>
            <a:fillRect/>
          </a:stretch>
        </p:blipFill>
        <p:spPr>
          <a:xfrm>
            <a:off x="821376" y="1219316"/>
            <a:ext cx="7070989" cy="4419368"/>
          </a:xfrm>
          <a:prstGeom prst="rect">
            <a:avLst/>
          </a:prstGeom>
        </p:spPr>
      </p:pic>
    </p:spTree>
    <p:extLst>
      <p:ext uri="{BB962C8B-B14F-4D97-AF65-F5344CB8AC3E}">
        <p14:creationId xmlns:p14="http://schemas.microsoft.com/office/powerpoint/2010/main" val="3666409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B5E2ACC-0244-1247-5BE4-13AD3BD92512}"/>
              </a:ext>
            </a:extLst>
          </p:cNvPr>
          <p:cNvSpPr>
            <a:spLocks noGrp="1"/>
          </p:cNvSpPr>
          <p:nvPr>
            <p:ph type="title"/>
          </p:nvPr>
        </p:nvSpPr>
        <p:spPr/>
        <p:txBody>
          <a:bodyPr/>
          <a:lstStyle/>
          <a:p>
            <a:r>
              <a:rPr lang="ja-JP" altLang="en-US" dirty="0"/>
              <a:t>実体</a:t>
            </a:r>
            <a:r>
              <a:rPr kumimoji="1" lang="ja-JP" altLang="en-US" dirty="0"/>
              <a:t>関連図</a:t>
            </a:r>
            <a:endParaRPr lang="zh-CN" altLang="en-US" dirty="0"/>
          </a:p>
        </p:txBody>
      </p:sp>
      <p:sp>
        <p:nvSpPr>
          <p:cNvPr id="4" name="正方形/長方形 3">
            <a:extLst>
              <a:ext uri="{FF2B5EF4-FFF2-40B4-BE49-F238E27FC236}">
                <a16:creationId xmlns:a16="http://schemas.microsoft.com/office/drawing/2014/main" id="{4D743FB3-BAAC-55C5-E0B8-01CD9EB4F221}"/>
              </a:ext>
            </a:extLst>
          </p:cNvPr>
          <p:cNvSpPr/>
          <p:nvPr/>
        </p:nvSpPr>
        <p:spPr>
          <a:xfrm>
            <a:off x="1752601" y="3419320"/>
            <a:ext cx="1436915" cy="70735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rPr>
              <a:t>ユーザ</a:t>
            </a:r>
            <a:endParaRPr lang="zh-CN" altLang="en-US" dirty="0">
              <a:solidFill>
                <a:schemeClr val="tx1"/>
              </a:solidFill>
            </a:endParaRPr>
          </a:p>
        </p:txBody>
      </p:sp>
      <p:sp>
        <p:nvSpPr>
          <p:cNvPr id="5" name="楕円 4">
            <a:extLst>
              <a:ext uri="{FF2B5EF4-FFF2-40B4-BE49-F238E27FC236}">
                <a16:creationId xmlns:a16="http://schemas.microsoft.com/office/drawing/2014/main" id="{6EB0B981-3958-6604-10E9-3B4A9779216A}"/>
              </a:ext>
            </a:extLst>
          </p:cNvPr>
          <p:cNvSpPr/>
          <p:nvPr/>
        </p:nvSpPr>
        <p:spPr>
          <a:xfrm>
            <a:off x="838200" y="2138981"/>
            <a:ext cx="1258785" cy="68876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u="sng" dirty="0">
                <a:solidFill>
                  <a:schemeClr val="tx1"/>
                </a:solidFill>
              </a:rPr>
              <a:t>ID</a:t>
            </a:r>
            <a:endParaRPr lang="zh-CN" altLang="en-US" u="sng" dirty="0">
              <a:solidFill>
                <a:schemeClr val="tx1"/>
              </a:solidFill>
            </a:endParaRPr>
          </a:p>
        </p:txBody>
      </p:sp>
      <p:sp>
        <p:nvSpPr>
          <p:cNvPr id="6" name="楕円 5">
            <a:extLst>
              <a:ext uri="{FF2B5EF4-FFF2-40B4-BE49-F238E27FC236}">
                <a16:creationId xmlns:a16="http://schemas.microsoft.com/office/drawing/2014/main" id="{6BE63C41-0747-0194-DA0C-730D40287C6C}"/>
              </a:ext>
            </a:extLst>
          </p:cNvPr>
          <p:cNvSpPr/>
          <p:nvPr/>
        </p:nvSpPr>
        <p:spPr>
          <a:xfrm>
            <a:off x="2896590" y="2138981"/>
            <a:ext cx="1258785" cy="68876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solidFill>
                  <a:schemeClr val="tx1"/>
                </a:solidFill>
              </a:rPr>
              <a:t>Name</a:t>
            </a:r>
            <a:endParaRPr lang="zh-CN" altLang="en-US" dirty="0">
              <a:solidFill>
                <a:schemeClr val="tx1"/>
              </a:solidFill>
            </a:endParaRPr>
          </a:p>
        </p:txBody>
      </p:sp>
      <p:cxnSp>
        <p:nvCxnSpPr>
          <p:cNvPr id="8" name="直線コネクタ 7">
            <a:extLst>
              <a:ext uri="{FF2B5EF4-FFF2-40B4-BE49-F238E27FC236}">
                <a16:creationId xmlns:a16="http://schemas.microsoft.com/office/drawing/2014/main" id="{DA50D884-D564-0616-3CF6-68707A81C811}"/>
              </a:ext>
            </a:extLst>
          </p:cNvPr>
          <p:cNvCxnSpPr>
            <a:stCxn id="5" idx="5"/>
          </p:cNvCxnSpPr>
          <p:nvPr/>
        </p:nvCxnSpPr>
        <p:spPr>
          <a:xfrm>
            <a:off x="1912640" y="2726882"/>
            <a:ext cx="356538" cy="69243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CF2DF68C-BD95-9129-4B45-26EF7DFEAC30}"/>
              </a:ext>
            </a:extLst>
          </p:cNvPr>
          <p:cNvCxnSpPr>
            <a:cxnSpLocks/>
            <a:stCxn id="6" idx="3"/>
          </p:cNvCxnSpPr>
          <p:nvPr/>
        </p:nvCxnSpPr>
        <p:spPr>
          <a:xfrm flipH="1">
            <a:off x="2724397" y="2726882"/>
            <a:ext cx="356538" cy="69243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ひし形 11">
            <a:extLst>
              <a:ext uri="{FF2B5EF4-FFF2-40B4-BE49-F238E27FC236}">
                <a16:creationId xmlns:a16="http://schemas.microsoft.com/office/drawing/2014/main" id="{409D2C8F-DF07-74A0-B9CB-9A90DB5636AC}"/>
              </a:ext>
            </a:extLst>
          </p:cNvPr>
          <p:cNvSpPr/>
          <p:nvPr/>
        </p:nvSpPr>
        <p:spPr>
          <a:xfrm>
            <a:off x="3995057" y="3390018"/>
            <a:ext cx="1807030" cy="765959"/>
          </a:xfrm>
          <a:prstGeom prst="diamon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rPr>
              <a:t>ポスト</a:t>
            </a:r>
            <a:endParaRPr lang="zh-CN" altLang="en-US" dirty="0">
              <a:solidFill>
                <a:schemeClr val="tx1"/>
              </a:solidFill>
            </a:endParaRPr>
          </a:p>
        </p:txBody>
      </p:sp>
      <p:cxnSp>
        <p:nvCxnSpPr>
          <p:cNvPr id="16" name="直線コネクタ 15">
            <a:extLst>
              <a:ext uri="{FF2B5EF4-FFF2-40B4-BE49-F238E27FC236}">
                <a16:creationId xmlns:a16="http://schemas.microsoft.com/office/drawing/2014/main" id="{F9277FCC-87E8-5F4A-5FCD-C4D5767EBE15}"/>
              </a:ext>
            </a:extLst>
          </p:cNvPr>
          <p:cNvCxnSpPr>
            <a:stCxn id="4" idx="3"/>
            <a:endCxn id="12" idx="1"/>
          </p:cNvCxnSpPr>
          <p:nvPr/>
        </p:nvCxnSpPr>
        <p:spPr>
          <a:xfrm>
            <a:off x="3189516" y="3772998"/>
            <a:ext cx="80554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線コネクタ 16">
            <a:extLst>
              <a:ext uri="{FF2B5EF4-FFF2-40B4-BE49-F238E27FC236}">
                <a16:creationId xmlns:a16="http://schemas.microsoft.com/office/drawing/2014/main" id="{BC2C8BA6-9B8D-C4F9-D9E7-91F7EF622B6E}"/>
              </a:ext>
            </a:extLst>
          </p:cNvPr>
          <p:cNvCxnSpPr/>
          <p:nvPr/>
        </p:nvCxnSpPr>
        <p:spPr>
          <a:xfrm>
            <a:off x="5802087" y="3772997"/>
            <a:ext cx="80554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正方形/長方形 17">
            <a:extLst>
              <a:ext uri="{FF2B5EF4-FFF2-40B4-BE49-F238E27FC236}">
                <a16:creationId xmlns:a16="http://schemas.microsoft.com/office/drawing/2014/main" id="{A9994F29-1158-C43C-F93D-F5D46B09B610}"/>
              </a:ext>
            </a:extLst>
          </p:cNvPr>
          <p:cNvSpPr/>
          <p:nvPr/>
        </p:nvSpPr>
        <p:spPr>
          <a:xfrm>
            <a:off x="6607628" y="3429000"/>
            <a:ext cx="1436915" cy="70735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rPr>
              <a:t>コンテンツ</a:t>
            </a:r>
            <a:endParaRPr lang="zh-CN" altLang="en-US" dirty="0">
              <a:solidFill>
                <a:schemeClr val="tx1"/>
              </a:solidFill>
            </a:endParaRPr>
          </a:p>
        </p:txBody>
      </p:sp>
      <p:sp>
        <p:nvSpPr>
          <p:cNvPr id="19" name="楕円 18">
            <a:extLst>
              <a:ext uri="{FF2B5EF4-FFF2-40B4-BE49-F238E27FC236}">
                <a16:creationId xmlns:a16="http://schemas.microsoft.com/office/drawing/2014/main" id="{3DBA3A4C-6734-4A5C-4761-9CDEF488D765}"/>
              </a:ext>
            </a:extLst>
          </p:cNvPr>
          <p:cNvSpPr/>
          <p:nvPr/>
        </p:nvSpPr>
        <p:spPr>
          <a:xfrm>
            <a:off x="5112327" y="2315818"/>
            <a:ext cx="1258785" cy="68876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rPr>
              <a:t>日付</a:t>
            </a:r>
            <a:endParaRPr lang="zh-CN" altLang="en-US" dirty="0">
              <a:solidFill>
                <a:schemeClr val="tx1"/>
              </a:solidFill>
            </a:endParaRPr>
          </a:p>
        </p:txBody>
      </p:sp>
      <p:sp>
        <p:nvSpPr>
          <p:cNvPr id="20" name="楕円 19">
            <a:extLst>
              <a:ext uri="{FF2B5EF4-FFF2-40B4-BE49-F238E27FC236}">
                <a16:creationId xmlns:a16="http://schemas.microsoft.com/office/drawing/2014/main" id="{5E0822BE-63A0-ED6B-C5A3-13E90FF8822A}"/>
              </a:ext>
            </a:extLst>
          </p:cNvPr>
          <p:cNvSpPr/>
          <p:nvPr/>
        </p:nvSpPr>
        <p:spPr>
          <a:xfrm>
            <a:off x="6696692" y="1971434"/>
            <a:ext cx="1258785" cy="68876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rPr>
              <a:t>座標</a:t>
            </a:r>
            <a:endParaRPr lang="zh-CN" altLang="en-US" dirty="0">
              <a:solidFill>
                <a:schemeClr val="tx1"/>
              </a:solidFill>
            </a:endParaRPr>
          </a:p>
        </p:txBody>
      </p:sp>
      <p:sp>
        <p:nvSpPr>
          <p:cNvPr id="21" name="楕円 20">
            <a:extLst>
              <a:ext uri="{FF2B5EF4-FFF2-40B4-BE49-F238E27FC236}">
                <a16:creationId xmlns:a16="http://schemas.microsoft.com/office/drawing/2014/main" id="{4A587EBD-26C0-D58F-9816-C41CB12CA27D}"/>
              </a:ext>
            </a:extLst>
          </p:cNvPr>
          <p:cNvSpPr/>
          <p:nvPr/>
        </p:nvSpPr>
        <p:spPr>
          <a:xfrm>
            <a:off x="8224654" y="2315817"/>
            <a:ext cx="1258785" cy="68876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rPr>
              <a:t>内容</a:t>
            </a:r>
            <a:endParaRPr lang="zh-CN" altLang="en-US" dirty="0">
              <a:solidFill>
                <a:schemeClr val="tx1"/>
              </a:solidFill>
            </a:endParaRPr>
          </a:p>
        </p:txBody>
      </p:sp>
      <p:cxnSp>
        <p:nvCxnSpPr>
          <p:cNvPr id="23" name="直線コネクタ 22">
            <a:extLst>
              <a:ext uri="{FF2B5EF4-FFF2-40B4-BE49-F238E27FC236}">
                <a16:creationId xmlns:a16="http://schemas.microsoft.com/office/drawing/2014/main" id="{87572B36-5A93-9FBF-8AAC-47E78A5A26FF}"/>
              </a:ext>
            </a:extLst>
          </p:cNvPr>
          <p:cNvCxnSpPr>
            <a:stCxn id="19" idx="5"/>
          </p:cNvCxnSpPr>
          <p:nvPr/>
        </p:nvCxnSpPr>
        <p:spPr>
          <a:xfrm>
            <a:off x="6186767" y="2903719"/>
            <a:ext cx="814728" cy="52528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4B4C6C72-5104-D584-59CE-98596B6BF381}"/>
              </a:ext>
            </a:extLst>
          </p:cNvPr>
          <p:cNvCxnSpPr>
            <a:cxnSpLocks/>
            <a:stCxn id="21" idx="3"/>
          </p:cNvCxnSpPr>
          <p:nvPr/>
        </p:nvCxnSpPr>
        <p:spPr>
          <a:xfrm flipH="1">
            <a:off x="7678036" y="2903718"/>
            <a:ext cx="730963" cy="52528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92B0755A-0502-07C5-2B30-87E77FC42FDC}"/>
              </a:ext>
            </a:extLst>
          </p:cNvPr>
          <p:cNvCxnSpPr>
            <a:cxnSpLocks/>
            <a:stCxn id="20" idx="4"/>
          </p:cNvCxnSpPr>
          <p:nvPr/>
        </p:nvCxnSpPr>
        <p:spPr>
          <a:xfrm flipH="1">
            <a:off x="7326084" y="2660203"/>
            <a:ext cx="1" cy="76879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テキスト ボックス 28">
            <a:extLst>
              <a:ext uri="{FF2B5EF4-FFF2-40B4-BE49-F238E27FC236}">
                <a16:creationId xmlns:a16="http://schemas.microsoft.com/office/drawing/2014/main" id="{C1AA3FA5-FCAD-E2FD-1FA2-73E31E769998}"/>
              </a:ext>
            </a:extLst>
          </p:cNvPr>
          <p:cNvSpPr txBox="1"/>
          <p:nvPr/>
        </p:nvSpPr>
        <p:spPr>
          <a:xfrm>
            <a:off x="3477354" y="3428999"/>
            <a:ext cx="306494" cy="369332"/>
          </a:xfrm>
          <a:prstGeom prst="rect">
            <a:avLst/>
          </a:prstGeom>
          <a:noFill/>
        </p:spPr>
        <p:txBody>
          <a:bodyPr wrap="none" rtlCol="0">
            <a:spAutoFit/>
          </a:bodyPr>
          <a:lstStyle/>
          <a:p>
            <a:r>
              <a:rPr lang="en-US" altLang="ja-JP" dirty="0"/>
              <a:t>1</a:t>
            </a:r>
            <a:endParaRPr lang="zh-CN" altLang="en-US" dirty="0"/>
          </a:p>
        </p:txBody>
      </p:sp>
      <p:sp>
        <p:nvSpPr>
          <p:cNvPr id="30" name="テキスト ボックス 29">
            <a:extLst>
              <a:ext uri="{FF2B5EF4-FFF2-40B4-BE49-F238E27FC236}">
                <a16:creationId xmlns:a16="http://schemas.microsoft.com/office/drawing/2014/main" id="{984C36BA-E6F9-541D-EFF2-141B570CC91F}"/>
              </a:ext>
            </a:extLst>
          </p:cNvPr>
          <p:cNvSpPr txBox="1"/>
          <p:nvPr/>
        </p:nvSpPr>
        <p:spPr>
          <a:xfrm>
            <a:off x="6017117" y="3387566"/>
            <a:ext cx="352982" cy="369332"/>
          </a:xfrm>
          <a:prstGeom prst="rect">
            <a:avLst/>
          </a:prstGeom>
          <a:noFill/>
        </p:spPr>
        <p:txBody>
          <a:bodyPr wrap="none" rtlCol="0">
            <a:spAutoFit/>
          </a:bodyPr>
          <a:lstStyle/>
          <a:p>
            <a:r>
              <a:rPr lang="en-US" altLang="ja-JP" dirty="0"/>
              <a:t>N</a:t>
            </a:r>
            <a:endParaRPr lang="zh-CN" altLang="en-US" dirty="0"/>
          </a:p>
        </p:txBody>
      </p:sp>
      <p:sp>
        <p:nvSpPr>
          <p:cNvPr id="3" name="楕円 2">
            <a:extLst>
              <a:ext uri="{FF2B5EF4-FFF2-40B4-BE49-F238E27FC236}">
                <a16:creationId xmlns:a16="http://schemas.microsoft.com/office/drawing/2014/main" id="{345182E5-3D20-B645-276A-EA53AB666012}"/>
              </a:ext>
            </a:extLst>
          </p:cNvPr>
          <p:cNvSpPr/>
          <p:nvPr/>
        </p:nvSpPr>
        <p:spPr>
          <a:xfrm>
            <a:off x="8436430" y="4443653"/>
            <a:ext cx="2094017" cy="68876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u="sng" dirty="0">
                <a:solidFill>
                  <a:schemeClr val="tx1"/>
                </a:solidFill>
              </a:rPr>
              <a:t>コンテンツ</a:t>
            </a:r>
            <a:endParaRPr lang="en-US" altLang="ja-JP" u="sng" dirty="0">
              <a:solidFill>
                <a:schemeClr val="tx1"/>
              </a:solidFill>
            </a:endParaRPr>
          </a:p>
          <a:p>
            <a:pPr algn="ctr"/>
            <a:r>
              <a:rPr lang="ja-JP" altLang="en-US" u="sng" dirty="0">
                <a:solidFill>
                  <a:schemeClr val="tx1"/>
                </a:solidFill>
              </a:rPr>
              <a:t>ナンバー</a:t>
            </a:r>
            <a:endParaRPr lang="zh-CN" altLang="en-US" u="sng" dirty="0">
              <a:solidFill>
                <a:schemeClr val="tx1"/>
              </a:solidFill>
            </a:endParaRPr>
          </a:p>
        </p:txBody>
      </p:sp>
      <p:cxnSp>
        <p:nvCxnSpPr>
          <p:cNvPr id="10" name="直線コネクタ 9">
            <a:extLst>
              <a:ext uri="{FF2B5EF4-FFF2-40B4-BE49-F238E27FC236}">
                <a16:creationId xmlns:a16="http://schemas.microsoft.com/office/drawing/2014/main" id="{AD0A9484-D226-CB06-6F13-AE1B3F321396}"/>
              </a:ext>
            </a:extLst>
          </p:cNvPr>
          <p:cNvCxnSpPr>
            <a:cxnSpLocks/>
            <a:endCxn id="3" idx="2"/>
          </p:cNvCxnSpPr>
          <p:nvPr/>
        </p:nvCxnSpPr>
        <p:spPr>
          <a:xfrm>
            <a:off x="7678036" y="4155653"/>
            <a:ext cx="758394" cy="63238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楕円 18">
            <a:extLst>
              <a:ext uri="{FF2B5EF4-FFF2-40B4-BE49-F238E27FC236}">
                <a16:creationId xmlns:a16="http://schemas.microsoft.com/office/drawing/2014/main" id="{C8576489-FC22-1AF1-F6EE-ED5A49ED046F}"/>
              </a:ext>
            </a:extLst>
          </p:cNvPr>
          <p:cNvSpPr/>
          <p:nvPr/>
        </p:nvSpPr>
        <p:spPr>
          <a:xfrm>
            <a:off x="8699316" y="3435710"/>
            <a:ext cx="1258785" cy="68876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タグ名</a:t>
            </a:r>
          </a:p>
        </p:txBody>
      </p:sp>
      <p:cxnSp>
        <p:nvCxnSpPr>
          <p:cNvPr id="35" name="直線コネクタ 16">
            <a:extLst>
              <a:ext uri="{FF2B5EF4-FFF2-40B4-BE49-F238E27FC236}">
                <a16:creationId xmlns:a16="http://schemas.microsoft.com/office/drawing/2014/main" id="{7615A7B3-AA83-91FF-A910-7D566EA1320D}"/>
              </a:ext>
            </a:extLst>
          </p:cNvPr>
          <p:cNvCxnSpPr>
            <a:cxnSpLocks/>
          </p:cNvCxnSpPr>
          <p:nvPr/>
        </p:nvCxnSpPr>
        <p:spPr>
          <a:xfrm>
            <a:off x="8057233" y="3780095"/>
            <a:ext cx="629393" cy="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535445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20568F-870D-0BC5-33B2-3E1FF969A44F}"/>
              </a:ext>
            </a:extLst>
          </p:cNvPr>
          <p:cNvSpPr>
            <a:spLocks noGrp="1"/>
          </p:cNvSpPr>
          <p:nvPr>
            <p:ph type="title"/>
          </p:nvPr>
        </p:nvSpPr>
        <p:spPr/>
        <p:txBody>
          <a:bodyPr/>
          <a:lstStyle/>
          <a:p>
            <a:r>
              <a:rPr lang="ja-JP" altLang="en-US"/>
              <a:t>スキーマ</a:t>
            </a:r>
            <a:r>
              <a:rPr lang="zh-CN" altLang="en-US" dirty="0"/>
              <a:t>設計一覧</a:t>
            </a:r>
            <a:endParaRPr kumimoji="1" lang="zh-CN" altLang="en-US" dirty="0"/>
          </a:p>
        </p:txBody>
      </p:sp>
      <p:sp>
        <p:nvSpPr>
          <p:cNvPr id="3" name="内容占位符 2">
            <a:extLst>
              <a:ext uri="{FF2B5EF4-FFF2-40B4-BE49-F238E27FC236}">
                <a16:creationId xmlns:a16="http://schemas.microsoft.com/office/drawing/2014/main" id="{E1BC421D-EB72-4AAE-8D74-CF2BF72919B8}"/>
              </a:ext>
            </a:extLst>
          </p:cNvPr>
          <p:cNvSpPr>
            <a:spLocks noGrp="1"/>
          </p:cNvSpPr>
          <p:nvPr>
            <p:ph idx="1"/>
          </p:nvPr>
        </p:nvSpPr>
        <p:spPr>
          <a:xfrm>
            <a:off x="838200" y="1588118"/>
            <a:ext cx="10515600" cy="4351338"/>
          </a:xfrm>
        </p:spPr>
        <p:txBody>
          <a:bodyPr>
            <a:normAutofit/>
          </a:bodyPr>
          <a:lstStyle/>
          <a:p>
            <a:r>
              <a:rPr kumimoji="1" lang="zh-CN" altLang="en-US" dirty="0"/>
              <a:t>ユーザ（</a:t>
            </a:r>
            <a:r>
              <a:rPr kumimoji="1" lang="zh-CN" altLang="en-US" u="sng" dirty="0"/>
              <a:t>ユーザ</a:t>
            </a:r>
            <a:r>
              <a:rPr kumimoji="1" lang="en-US" altLang="zh-CN" u="sng" dirty="0"/>
              <a:t>ID</a:t>
            </a:r>
            <a:r>
              <a:rPr kumimoji="1" lang="zh-CN" altLang="en-US" dirty="0"/>
              <a:t>、ユーザネーム）</a:t>
            </a:r>
            <a:endParaRPr kumimoji="1" lang="en-US" altLang="zh-CN" dirty="0"/>
          </a:p>
          <a:p>
            <a:pPr marL="0" indent="0">
              <a:buNone/>
            </a:pPr>
            <a:r>
              <a:rPr kumimoji="1" lang="ja-JP" altLang="en-US" dirty="0"/>
              <a:t>  </a:t>
            </a:r>
            <a:r>
              <a:rPr kumimoji="1" lang="zh-CN" altLang="en-US" dirty="0"/>
              <a:t>ユーザ</a:t>
            </a:r>
            <a:r>
              <a:rPr kumimoji="1" lang="en-US" altLang="zh-CN" dirty="0"/>
              <a:t>: {</a:t>
            </a:r>
            <a:r>
              <a:rPr kumimoji="1" lang="zh-CN" altLang="en-US" dirty="0"/>
              <a:t>ユーザ</a:t>
            </a:r>
            <a:r>
              <a:rPr kumimoji="1" lang="en-US" altLang="zh-CN" dirty="0"/>
              <a:t>ID</a:t>
            </a:r>
            <a:r>
              <a:rPr lang="ja-JP" altLang="en-US" sz="2800" dirty="0"/>
              <a:t>→</a:t>
            </a:r>
            <a:r>
              <a:rPr kumimoji="1" lang="zh-CN" altLang="en-US" dirty="0"/>
              <a:t>ユーザネーム</a:t>
            </a:r>
            <a:r>
              <a:rPr kumimoji="1" lang="en-US" altLang="zh-CN" dirty="0"/>
              <a:t>}</a:t>
            </a:r>
          </a:p>
          <a:p>
            <a:endParaRPr kumimoji="1" lang="en-US" altLang="zh-CN" dirty="0"/>
          </a:p>
          <a:p>
            <a:r>
              <a:rPr kumimoji="1" lang="zh-CN" altLang="en-US" dirty="0"/>
              <a:t>コンテンツ（</a:t>
            </a:r>
            <a:r>
              <a:rPr kumimoji="1" lang="zh-CN" altLang="en-US" u="sng" dirty="0"/>
              <a:t>コンテンツナンバー</a:t>
            </a:r>
            <a:r>
              <a:rPr kumimoji="1" lang="zh-CN" altLang="en-US" dirty="0"/>
              <a:t>、投稿者</a:t>
            </a:r>
            <a:r>
              <a:rPr kumimoji="1" lang="en-US" altLang="zh-CN" dirty="0"/>
              <a:t>ID</a:t>
            </a:r>
            <a:r>
              <a:rPr kumimoji="1" lang="zh-CN" altLang="en-US" dirty="0"/>
              <a:t>、日付、</a:t>
            </a:r>
            <a:r>
              <a:rPr kumimoji="1" lang="en-US" altLang="zh-CN" dirty="0"/>
              <a:t>X</a:t>
            </a:r>
            <a:r>
              <a:rPr kumimoji="1" lang="zh-CN" altLang="en-US" dirty="0"/>
              <a:t>座標、</a:t>
            </a:r>
            <a:r>
              <a:rPr kumimoji="1" lang="en-US" altLang="zh-CN" dirty="0"/>
              <a:t>Y</a:t>
            </a:r>
            <a:r>
              <a:rPr kumimoji="1" lang="zh-CN" altLang="en-US" dirty="0"/>
              <a:t>座標、内容</a:t>
            </a:r>
            <a:r>
              <a:rPr kumimoji="1" lang="ja-JP" altLang="en-US" dirty="0"/>
              <a:t>、</a:t>
            </a:r>
            <a:r>
              <a:rPr kumimoji="1" lang="zh-CN" altLang="en-US" dirty="0"/>
              <a:t>タグ）</a:t>
            </a:r>
            <a:endParaRPr kumimoji="1" lang="en-US" altLang="zh-CN" dirty="0"/>
          </a:p>
          <a:p>
            <a:pPr marL="0" indent="0">
              <a:buNone/>
            </a:pPr>
            <a:r>
              <a:rPr kumimoji="1" lang="zh-CN" altLang="en-US" dirty="0"/>
              <a:t>  コンテンツ</a:t>
            </a:r>
            <a:r>
              <a:rPr kumimoji="1" lang="en-US" altLang="zh-CN" dirty="0"/>
              <a:t>:{ (</a:t>
            </a:r>
            <a:r>
              <a:rPr kumimoji="1" lang="zh-CN" altLang="en-US" dirty="0"/>
              <a:t>コンテンツナンバー</a:t>
            </a:r>
            <a:r>
              <a:rPr lang="ja-JP" altLang="en-US" sz="2800" dirty="0"/>
              <a:t>→</a:t>
            </a:r>
            <a:r>
              <a:rPr kumimoji="1" lang="zh-CN" altLang="en-US" dirty="0"/>
              <a:t>投稿者</a:t>
            </a:r>
            <a:r>
              <a:rPr kumimoji="1" lang="en-US" altLang="zh-CN" dirty="0"/>
              <a:t>ID), (</a:t>
            </a:r>
            <a:r>
              <a:rPr kumimoji="1" lang="zh-CN" altLang="en-US" dirty="0"/>
              <a:t>コンテンツナンバー</a:t>
            </a:r>
            <a:r>
              <a:rPr lang="ja-JP" altLang="en-US" sz="2800" dirty="0"/>
              <a:t>→</a:t>
            </a:r>
            <a:r>
              <a:rPr kumimoji="1" lang="zh-CN" altLang="en-US" dirty="0"/>
              <a:t>日付</a:t>
            </a:r>
            <a:r>
              <a:rPr kumimoji="1" lang="en-US" altLang="zh-CN" dirty="0"/>
              <a:t>), (</a:t>
            </a:r>
            <a:r>
              <a:rPr kumimoji="1" lang="zh-CN" altLang="en-US" dirty="0"/>
              <a:t>コンテンツナンバー</a:t>
            </a:r>
            <a:r>
              <a:rPr lang="ja-JP" altLang="en-US" sz="2800" dirty="0"/>
              <a:t>→</a:t>
            </a:r>
            <a:r>
              <a:rPr kumimoji="1" lang="en-US" altLang="zh-CN" dirty="0"/>
              <a:t> X</a:t>
            </a:r>
            <a:r>
              <a:rPr kumimoji="1" lang="zh-CN" altLang="en-US" dirty="0"/>
              <a:t>座標</a:t>
            </a:r>
            <a:r>
              <a:rPr kumimoji="1" lang="en-US" altLang="zh-CN" dirty="0"/>
              <a:t>), (</a:t>
            </a:r>
            <a:r>
              <a:rPr kumimoji="1" lang="zh-CN" altLang="en-US" dirty="0"/>
              <a:t>コンテンツナンバー</a:t>
            </a:r>
            <a:r>
              <a:rPr lang="ja-JP" altLang="en-US" sz="2800" dirty="0"/>
              <a:t>→</a:t>
            </a:r>
            <a:r>
              <a:rPr kumimoji="1" lang="en-US" altLang="zh-CN" dirty="0"/>
              <a:t> Y</a:t>
            </a:r>
            <a:r>
              <a:rPr kumimoji="1" lang="zh-CN" altLang="en-US" dirty="0"/>
              <a:t>座標</a:t>
            </a:r>
            <a:r>
              <a:rPr kumimoji="1" lang="en-US" altLang="zh-CN" dirty="0"/>
              <a:t>), (</a:t>
            </a:r>
            <a:r>
              <a:rPr kumimoji="1" lang="zh-CN" altLang="en-US" dirty="0"/>
              <a:t>コンテンツナンバー</a:t>
            </a:r>
            <a:r>
              <a:rPr lang="ja-JP" altLang="en-US" sz="2800" dirty="0"/>
              <a:t>→</a:t>
            </a:r>
            <a:r>
              <a:rPr kumimoji="1" lang="zh-CN" altLang="en-US" dirty="0"/>
              <a:t>内容</a:t>
            </a:r>
            <a:r>
              <a:rPr kumimoji="1" lang="en-US" altLang="zh-CN" dirty="0"/>
              <a:t>), (</a:t>
            </a:r>
            <a:r>
              <a:rPr kumimoji="1" lang="zh-CN" altLang="en-US" dirty="0"/>
              <a:t>コンテンツナンバー</a:t>
            </a:r>
            <a:r>
              <a:rPr lang="ja-JP" altLang="en-US" sz="2800" dirty="0"/>
              <a:t>→</a:t>
            </a:r>
            <a:r>
              <a:rPr kumimoji="1" lang="zh-CN" altLang="en-US" dirty="0"/>
              <a:t>タグ</a:t>
            </a:r>
            <a:r>
              <a:rPr kumimoji="1" lang="en-US" altLang="zh-CN" dirty="0"/>
              <a:t>)}</a:t>
            </a:r>
          </a:p>
          <a:p>
            <a:pPr marL="0" indent="0">
              <a:buNone/>
            </a:pPr>
            <a:endParaRPr kumimoji="1" lang="en-US" altLang="zh-CN" dirty="0"/>
          </a:p>
        </p:txBody>
      </p:sp>
    </p:spTree>
    <p:extLst>
      <p:ext uri="{BB962C8B-B14F-4D97-AF65-F5344CB8AC3E}">
        <p14:creationId xmlns:p14="http://schemas.microsoft.com/office/powerpoint/2010/main" val="1825936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9AAB80-CD94-4FA7-D88A-BCFED9353B20}"/>
              </a:ext>
            </a:extLst>
          </p:cNvPr>
          <p:cNvSpPr>
            <a:spLocks noGrp="1"/>
          </p:cNvSpPr>
          <p:nvPr>
            <p:ph type="title"/>
          </p:nvPr>
        </p:nvSpPr>
        <p:spPr/>
        <p:txBody>
          <a:bodyPr/>
          <a:lstStyle/>
          <a:p>
            <a:r>
              <a:rPr kumimoji="1" lang="zh-CN" altLang="en-US" dirty="0"/>
              <a:t>第三正規形</a:t>
            </a:r>
          </a:p>
        </p:txBody>
      </p:sp>
      <p:sp>
        <p:nvSpPr>
          <p:cNvPr id="3" name="内容占位符 2">
            <a:extLst>
              <a:ext uri="{FF2B5EF4-FFF2-40B4-BE49-F238E27FC236}">
                <a16:creationId xmlns:a16="http://schemas.microsoft.com/office/drawing/2014/main" id="{21304266-1BBD-0F68-074A-83A4B9F95E18}"/>
              </a:ext>
            </a:extLst>
          </p:cNvPr>
          <p:cNvSpPr>
            <a:spLocks noGrp="1"/>
          </p:cNvSpPr>
          <p:nvPr>
            <p:ph idx="1"/>
          </p:nvPr>
        </p:nvSpPr>
        <p:spPr/>
        <p:txBody>
          <a:bodyPr/>
          <a:lstStyle/>
          <a:p>
            <a:pPr marL="0" indent="0">
              <a:buNone/>
            </a:pPr>
            <a:r>
              <a:rPr kumimoji="1" lang="zh-CN" altLang="en-US" dirty="0"/>
              <a:t>リレーション</a:t>
            </a:r>
            <a:r>
              <a:rPr kumimoji="1" lang="ja-JP" altLang="en-US" dirty="0"/>
              <a:t>　</a:t>
            </a:r>
            <a:r>
              <a:rPr kumimoji="1" lang="zh-CN" altLang="en-US" dirty="0"/>
              <a:t>ユーザ</a:t>
            </a:r>
            <a:r>
              <a:rPr kumimoji="1" lang="ja-JP" altLang="en-US" dirty="0"/>
              <a:t>　</a:t>
            </a:r>
            <a:r>
              <a:rPr kumimoji="1" lang="zh-CN" altLang="en-US" dirty="0"/>
              <a:t>コンテンツ</a:t>
            </a:r>
            <a:endParaRPr kumimoji="1" lang="en-US" altLang="zh-CN" dirty="0"/>
          </a:p>
          <a:p>
            <a:pPr marL="0" indent="0">
              <a:buNone/>
            </a:pPr>
            <a:endParaRPr kumimoji="1" lang="en-US" altLang="zh-CN" dirty="0"/>
          </a:p>
          <a:p>
            <a:pPr marL="0" indent="0">
              <a:buNone/>
            </a:pPr>
            <a:r>
              <a:rPr kumimoji="1" lang="zh-CN" altLang="en-US" dirty="0"/>
              <a:t>全てのリレーションにおいて、全ての非キー属性が、いかなる候補キーにも部分従属しないので、第二正規形である。また、全ての非キー属性が、いかなる候補キーからも推移従属しないので、第三正規形である。</a:t>
            </a:r>
            <a:endParaRPr kumimoji="1" lang="en-US" altLang="zh-CN" dirty="0"/>
          </a:p>
        </p:txBody>
      </p:sp>
    </p:spTree>
    <p:extLst>
      <p:ext uri="{BB962C8B-B14F-4D97-AF65-F5344CB8AC3E}">
        <p14:creationId xmlns:p14="http://schemas.microsoft.com/office/powerpoint/2010/main" val="6502441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674F77B-811B-A71A-7C40-8144155B9915}"/>
              </a:ext>
            </a:extLst>
          </p:cNvPr>
          <p:cNvSpPr>
            <a:spLocks noGrp="1"/>
          </p:cNvSpPr>
          <p:nvPr>
            <p:ph type="title"/>
          </p:nvPr>
        </p:nvSpPr>
        <p:spPr/>
        <p:txBody>
          <a:bodyPr/>
          <a:lstStyle/>
          <a:p>
            <a:r>
              <a:rPr lang="zh-CN" altLang="en-US" dirty="0"/>
              <a:t>テーブル定義</a:t>
            </a:r>
            <a:r>
              <a:rPr lang="ja-JP" altLang="en-US"/>
              <a:t>：</a:t>
            </a:r>
            <a:r>
              <a:rPr lang="en-US" altLang="ja-JP" dirty="0"/>
              <a:t>User</a:t>
            </a:r>
            <a:endParaRPr lang="zh-CN" altLang="en-US" dirty="0"/>
          </a:p>
        </p:txBody>
      </p:sp>
      <p:sp>
        <p:nvSpPr>
          <p:cNvPr id="3" name="コンテンツ プレースホルダー 2">
            <a:extLst>
              <a:ext uri="{FF2B5EF4-FFF2-40B4-BE49-F238E27FC236}">
                <a16:creationId xmlns:a16="http://schemas.microsoft.com/office/drawing/2014/main" id="{7EBCA581-BDDB-69C5-844B-8810F04A8AE7}"/>
              </a:ext>
            </a:extLst>
          </p:cNvPr>
          <p:cNvSpPr>
            <a:spLocks noGrp="1"/>
          </p:cNvSpPr>
          <p:nvPr>
            <p:ph idx="1"/>
          </p:nvPr>
        </p:nvSpPr>
        <p:spPr/>
        <p:txBody>
          <a:bodyPr/>
          <a:lstStyle/>
          <a:p>
            <a:pPr marL="0" indent="0">
              <a:buNone/>
            </a:pPr>
            <a:r>
              <a:rPr lang="en-US" altLang="zh-CN" dirty="0"/>
              <a:t>create table user (</a:t>
            </a:r>
          </a:p>
          <a:p>
            <a:pPr marL="0" indent="0">
              <a:buNone/>
            </a:pPr>
            <a:r>
              <a:rPr lang="en-US" altLang="zh-CN" dirty="0"/>
              <a:t>	id int unsigned primary key, </a:t>
            </a:r>
          </a:p>
          <a:p>
            <a:pPr marL="0" indent="0">
              <a:buNone/>
            </a:pPr>
            <a:r>
              <a:rPr lang="en-US" altLang="zh-CN" dirty="0"/>
              <a:t>	name varchar(20)</a:t>
            </a:r>
          </a:p>
          <a:p>
            <a:pPr marL="0" indent="0">
              <a:buNone/>
            </a:pPr>
            <a:r>
              <a:rPr lang="en-US" altLang="zh-CN" dirty="0"/>
              <a:t>);</a:t>
            </a:r>
            <a:endParaRPr lang="zh-CN" altLang="en-US" dirty="0"/>
          </a:p>
        </p:txBody>
      </p:sp>
    </p:spTree>
    <p:extLst>
      <p:ext uri="{BB962C8B-B14F-4D97-AF65-F5344CB8AC3E}">
        <p14:creationId xmlns:p14="http://schemas.microsoft.com/office/powerpoint/2010/main" val="39652602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306233C-38CF-6087-0485-25E2D9885E2A}"/>
              </a:ext>
            </a:extLst>
          </p:cNvPr>
          <p:cNvSpPr>
            <a:spLocks noGrp="1"/>
          </p:cNvSpPr>
          <p:nvPr>
            <p:ph type="title"/>
          </p:nvPr>
        </p:nvSpPr>
        <p:spPr/>
        <p:txBody>
          <a:bodyPr/>
          <a:lstStyle/>
          <a:p>
            <a:r>
              <a:rPr lang="zh-CN" altLang="en-US" dirty="0"/>
              <a:t>テーブル定義</a:t>
            </a:r>
            <a:r>
              <a:rPr lang="ja-JP" altLang="en-US"/>
              <a:t>：</a:t>
            </a:r>
            <a:r>
              <a:rPr lang="en-US" altLang="ja-JP" dirty="0"/>
              <a:t>Contents</a:t>
            </a:r>
            <a:endParaRPr lang="zh-CN" altLang="en-US" dirty="0"/>
          </a:p>
        </p:txBody>
      </p:sp>
      <p:sp>
        <p:nvSpPr>
          <p:cNvPr id="3" name="コンテンツ プレースホルダー 2">
            <a:extLst>
              <a:ext uri="{FF2B5EF4-FFF2-40B4-BE49-F238E27FC236}">
                <a16:creationId xmlns:a16="http://schemas.microsoft.com/office/drawing/2014/main" id="{31F5CC33-61B5-3754-AD06-8C131738E871}"/>
              </a:ext>
            </a:extLst>
          </p:cNvPr>
          <p:cNvSpPr>
            <a:spLocks noGrp="1"/>
          </p:cNvSpPr>
          <p:nvPr>
            <p:ph idx="1"/>
          </p:nvPr>
        </p:nvSpPr>
        <p:spPr/>
        <p:txBody>
          <a:bodyPr>
            <a:normAutofit lnSpcReduction="10000"/>
          </a:bodyPr>
          <a:lstStyle/>
          <a:p>
            <a:pPr marL="0" indent="0">
              <a:buNone/>
            </a:pPr>
            <a:r>
              <a:rPr lang="en-US" altLang="zh-CN" dirty="0"/>
              <a:t>create table contents (</a:t>
            </a:r>
          </a:p>
          <a:p>
            <a:pPr marL="0" indent="0">
              <a:buNone/>
            </a:pPr>
            <a:r>
              <a:rPr lang="en-US" altLang="zh-CN" dirty="0"/>
              <a:t>	id int unsigned primary key, </a:t>
            </a:r>
          </a:p>
          <a:p>
            <a:pPr marL="0" indent="0">
              <a:buNone/>
            </a:pPr>
            <a:r>
              <a:rPr lang="en-US" altLang="zh-CN" dirty="0"/>
              <a:t>	</a:t>
            </a:r>
            <a:r>
              <a:rPr lang="en-US" altLang="zh-CN" dirty="0" err="1"/>
              <a:t>user_id</a:t>
            </a:r>
            <a:r>
              <a:rPr lang="en-US" altLang="zh-CN" dirty="0"/>
              <a:t> int unsigned, </a:t>
            </a:r>
          </a:p>
          <a:p>
            <a:pPr marL="0" indent="0">
              <a:buNone/>
            </a:pPr>
            <a:r>
              <a:rPr lang="en-US" altLang="zh-CN" dirty="0"/>
              <a:t>	datetime datetime, </a:t>
            </a:r>
          </a:p>
          <a:p>
            <a:pPr marL="0" indent="0">
              <a:buNone/>
            </a:pPr>
            <a:r>
              <a:rPr lang="en-US" altLang="zh-CN" dirty="0"/>
              <a:t>	x float, </a:t>
            </a:r>
          </a:p>
          <a:p>
            <a:pPr marL="0" indent="0">
              <a:buNone/>
            </a:pPr>
            <a:r>
              <a:rPr lang="en-US" altLang="zh-CN" dirty="0"/>
              <a:t>	y float, </a:t>
            </a:r>
          </a:p>
          <a:p>
            <a:pPr marL="0" indent="0">
              <a:buNone/>
            </a:pPr>
            <a:r>
              <a:rPr lang="en-US" altLang="zh-CN" dirty="0"/>
              <a:t>	</a:t>
            </a:r>
            <a:r>
              <a:rPr lang="en-US" altLang="zh-CN" dirty="0" err="1"/>
              <a:t>tag_name</a:t>
            </a:r>
            <a:r>
              <a:rPr lang="en-US" altLang="zh-CN" dirty="0"/>
              <a:t> varchar(20),</a:t>
            </a:r>
          </a:p>
          <a:p>
            <a:pPr marL="0" indent="0">
              <a:buNone/>
            </a:pPr>
            <a:r>
              <a:rPr lang="en-US" altLang="zh-CN" dirty="0"/>
              <a:t>	content text</a:t>
            </a:r>
          </a:p>
          <a:p>
            <a:pPr marL="0" indent="0">
              <a:buNone/>
            </a:pPr>
            <a:r>
              <a:rPr lang="en-US" altLang="zh-CN" dirty="0"/>
              <a:t>); </a:t>
            </a:r>
            <a:endParaRPr lang="zh-CN" altLang="en-US" dirty="0"/>
          </a:p>
        </p:txBody>
      </p:sp>
    </p:spTree>
    <p:extLst>
      <p:ext uri="{BB962C8B-B14F-4D97-AF65-F5344CB8AC3E}">
        <p14:creationId xmlns:p14="http://schemas.microsoft.com/office/powerpoint/2010/main" val="17282643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4A57371-7107-76EC-EE18-F4233260D0FE}"/>
              </a:ext>
            </a:extLst>
          </p:cNvPr>
          <p:cNvSpPr>
            <a:spLocks noGrp="1"/>
          </p:cNvSpPr>
          <p:nvPr>
            <p:ph type="title"/>
          </p:nvPr>
        </p:nvSpPr>
        <p:spPr/>
        <p:txBody>
          <a:bodyPr>
            <a:normAutofit/>
          </a:bodyPr>
          <a:lstStyle/>
          <a:p>
            <a:r>
              <a:rPr lang="ja-JP" altLang="en-US" dirty="0"/>
              <a:t>クリックされた場所</a:t>
            </a:r>
            <a:r>
              <a:rPr lang="en-US" altLang="ja-JP" dirty="0"/>
              <a:t>(100, 50)</a:t>
            </a:r>
            <a:r>
              <a:rPr lang="ja-JP" altLang="en-US" dirty="0"/>
              <a:t>の辺りにあるコンテンツを選択</a:t>
            </a:r>
            <a:r>
              <a:rPr lang="en-US" altLang="ja-JP" dirty="0"/>
              <a:t>(sort </a:t>
            </a:r>
            <a:r>
              <a:rPr lang="en-US" altLang="ja-JP"/>
              <a:t>by newest)</a:t>
            </a:r>
            <a:endParaRPr lang="zh-CN" altLang="en-US" dirty="0"/>
          </a:p>
        </p:txBody>
      </p:sp>
      <p:sp>
        <p:nvSpPr>
          <p:cNvPr id="3" name="コンテンツ プレースホルダー 2">
            <a:extLst>
              <a:ext uri="{FF2B5EF4-FFF2-40B4-BE49-F238E27FC236}">
                <a16:creationId xmlns:a16="http://schemas.microsoft.com/office/drawing/2014/main" id="{75F88E3F-0578-EAB7-07A0-D04C902375CA}"/>
              </a:ext>
            </a:extLst>
          </p:cNvPr>
          <p:cNvSpPr>
            <a:spLocks noGrp="1"/>
          </p:cNvSpPr>
          <p:nvPr>
            <p:ph idx="1"/>
          </p:nvPr>
        </p:nvSpPr>
        <p:spPr>
          <a:xfrm>
            <a:off x="838200" y="2506662"/>
            <a:ext cx="10989623" cy="4351338"/>
          </a:xfrm>
        </p:spPr>
        <p:txBody>
          <a:bodyPr/>
          <a:lstStyle/>
          <a:p>
            <a:pPr marL="0" indent="0">
              <a:buNone/>
            </a:pPr>
            <a:r>
              <a:rPr lang="en-US" altLang="zh-CN" dirty="0"/>
              <a:t>select user.name, </a:t>
            </a:r>
            <a:r>
              <a:rPr lang="en-US" altLang="zh-CN" dirty="0" err="1"/>
              <a:t>contents.content</a:t>
            </a:r>
            <a:r>
              <a:rPr lang="en-US" altLang="zh-CN" dirty="0"/>
              <a:t> </a:t>
            </a:r>
          </a:p>
          <a:p>
            <a:pPr marL="0" indent="0">
              <a:buNone/>
            </a:pPr>
            <a:r>
              <a:rPr lang="en-US" altLang="zh-CN" dirty="0"/>
              <a:t>from user, contents </a:t>
            </a:r>
          </a:p>
          <a:p>
            <a:pPr marL="0" indent="0">
              <a:buNone/>
            </a:pPr>
            <a:r>
              <a:rPr lang="en-US" altLang="zh-CN" dirty="0"/>
              <a:t>where user.id = </a:t>
            </a:r>
            <a:r>
              <a:rPr lang="en-US" altLang="zh-CN" dirty="0" err="1"/>
              <a:t>contents.user_id</a:t>
            </a:r>
            <a:r>
              <a:rPr lang="en-US" altLang="zh-CN" dirty="0"/>
              <a:t> and </a:t>
            </a:r>
          </a:p>
          <a:p>
            <a:pPr marL="0" indent="0">
              <a:buNone/>
            </a:pPr>
            <a:r>
              <a:rPr lang="en-US" altLang="zh-CN" dirty="0"/>
              <a:t>(x - 100) * (x – 100) + (y – 50) * (y – 50) &lt;= r * r </a:t>
            </a:r>
          </a:p>
          <a:p>
            <a:pPr marL="0" indent="0">
              <a:buNone/>
            </a:pPr>
            <a:r>
              <a:rPr lang="en-US" altLang="zh-CN" dirty="0"/>
              <a:t>order by </a:t>
            </a:r>
            <a:r>
              <a:rPr lang="en-US" altLang="zh-CN" dirty="0" err="1"/>
              <a:t>contents.datetime</a:t>
            </a:r>
            <a:r>
              <a:rPr lang="en-US" altLang="zh-CN" dirty="0"/>
              <a:t> desc; </a:t>
            </a:r>
            <a:endParaRPr lang="zh-CN" altLang="en-US" dirty="0"/>
          </a:p>
        </p:txBody>
      </p:sp>
    </p:spTree>
    <p:extLst>
      <p:ext uri="{BB962C8B-B14F-4D97-AF65-F5344CB8AC3E}">
        <p14:creationId xmlns:p14="http://schemas.microsoft.com/office/powerpoint/2010/main" val="114997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4A57371-7107-76EC-EE18-F4233260D0FE}"/>
              </a:ext>
            </a:extLst>
          </p:cNvPr>
          <p:cNvSpPr>
            <a:spLocks noGrp="1"/>
          </p:cNvSpPr>
          <p:nvPr>
            <p:ph type="title"/>
          </p:nvPr>
        </p:nvSpPr>
        <p:spPr/>
        <p:txBody>
          <a:bodyPr>
            <a:normAutofit fontScale="90000"/>
          </a:bodyPr>
          <a:lstStyle/>
          <a:p>
            <a:r>
              <a:rPr lang="ja-JP" altLang="en-US" dirty="0"/>
              <a:t>クリックされた場所</a:t>
            </a:r>
            <a:r>
              <a:rPr lang="en-US" altLang="ja-JP" dirty="0"/>
              <a:t>(100, 50)</a:t>
            </a:r>
            <a:r>
              <a:rPr lang="ja-JP" altLang="en-US" dirty="0"/>
              <a:t>の辺りにあるコンテンツを選択</a:t>
            </a:r>
            <a:r>
              <a:rPr lang="en-US" altLang="ja-JP" dirty="0"/>
              <a:t>(sort by distance from center)</a:t>
            </a:r>
            <a:endParaRPr lang="zh-CN" altLang="en-US" dirty="0"/>
          </a:p>
        </p:txBody>
      </p:sp>
      <p:sp>
        <p:nvSpPr>
          <p:cNvPr id="3" name="コンテンツ プレースホルダー 2">
            <a:extLst>
              <a:ext uri="{FF2B5EF4-FFF2-40B4-BE49-F238E27FC236}">
                <a16:creationId xmlns:a16="http://schemas.microsoft.com/office/drawing/2014/main" id="{75F88E3F-0578-EAB7-07A0-D04C902375CA}"/>
              </a:ext>
            </a:extLst>
          </p:cNvPr>
          <p:cNvSpPr>
            <a:spLocks noGrp="1"/>
          </p:cNvSpPr>
          <p:nvPr>
            <p:ph idx="1"/>
          </p:nvPr>
        </p:nvSpPr>
        <p:spPr>
          <a:xfrm>
            <a:off x="838200" y="2506662"/>
            <a:ext cx="10989623" cy="4351338"/>
          </a:xfrm>
        </p:spPr>
        <p:txBody>
          <a:bodyPr/>
          <a:lstStyle/>
          <a:p>
            <a:pPr marL="0" indent="0">
              <a:buNone/>
            </a:pPr>
            <a:r>
              <a:rPr lang="en-US" altLang="zh-CN" dirty="0"/>
              <a:t>select user.name, </a:t>
            </a:r>
            <a:r>
              <a:rPr lang="en-US" altLang="zh-CN" dirty="0" err="1"/>
              <a:t>contents.content</a:t>
            </a:r>
            <a:r>
              <a:rPr lang="en-US" altLang="zh-CN" dirty="0"/>
              <a:t> </a:t>
            </a:r>
          </a:p>
          <a:p>
            <a:pPr marL="0" indent="0">
              <a:buNone/>
            </a:pPr>
            <a:r>
              <a:rPr lang="en-US" altLang="zh-CN" dirty="0"/>
              <a:t>from user, contents </a:t>
            </a:r>
          </a:p>
          <a:p>
            <a:pPr marL="0" indent="0">
              <a:buNone/>
            </a:pPr>
            <a:r>
              <a:rPr lang="en-US" altLang="zh-CN" dirty="0"/>
              <a:t>where user.id = </a:t>
            </a:r>
            <a:r>
              <a:rPr lang="en-US" altLang="zh-CN" dirty="0" err="1"/>
              <a:t>contents.user_id</a:t>
            </a:r>
            <a:r>
              <a:rPr lang="en-US" altLang="zh-CN" dirty="0"/>
              <a:t> and </a:t>
            </a:r>
          </a:p>
          <a:p>
            <a:pPr marL="0" indent="0">
              <a:buNone/>
            </a:pPr>
            <a:r>
              <a:rPr lang="en-US" altLang="zh-CN" dirty="0"/>
              <a:t>(x - 100) * (x – 100) + (y – 50) * (y – 50) &lt;= r * r</a:t>
            </a:r>
          </a:p>
          <a:p>
            <a:pPr marL="0" indent="0">
              <a:buNone/>
            </a:pPr>
            <a:r>
              <a:rPr lang="en-US" altLang="zh-CN" dirty="0"/>
              <a:t>order by (x - 100) * (x – 100) + (y – 50) * (y – 50); </a:t>
            </a:r>
            <a:endParaRPr lang="zh-CN" altLang="en-US" dirty="0"/>
          </a:p>
        </p:txBody>
      </p:sp>
    </p:spTree>
    <p:extLst>
      <p:ext uri="{BB962C8B-B14F-4D97-AF65-F5344CB8AC3E}">
        <p14:creationId xmlns:p14="http://schemas.microsoft.com/office/powerpoint/2010/main" val="3638852114"/>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7119</TotalTime>
  <Words>611</Words>
  <Application>Microsoft Office PowerPoint</Application>
  <PresentationFormat>ワイド画面</PresentationFormat>
  <Paragraphs>68</Paragraphs>
  <Slides>12</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12</vt:i4>
      </vt:variant>
    </vt:vector>
  </HeadingPairs>
  <TitlesOfParts>
    <vt:vector size="17" baseType="lpstr">
      <vt:lpstr>游ゴシック Light</vt:lpstr>
      <vt:lpstr>等线</vt:lpstr>
      <vt:lpstr>等线 Light</vt:lpstr>
      <vt:lpstr>Arial</vt:lpstr>
      <vt:lpstr>Office テーマ</vt:lpstr>
      <vt:lpstr>筑波大学に跡を leave your mark in ITF.</vt:lpstr>
      <vt:lpstr>PowerPoint プレゼンテーション</vt:lpstr>
      <vt:lpstr>実体関連図</vt:lpstr>
      <vt:lpstr>スキーマ設計一覧</vt:lpstr>
      <vt:lpstr>第三正規形</vt:lpstr>
      <vt:lpstr>テーブル定義：User</vt:lpstr>
      <vt:lpstr>テーブル定義：Contents</vt:lpstr>
      <vt:lpstr>クリックされた場所(100, 50)の辺りにあるコンテンツを選択(sort by newest)</vt:lpstr>
      <vt:lpstr>クリックされた場所(100, 50)の辺りにあるコンテンツを選択(sort by distance from center)</vt:lpstr>
      <vt:lpstr>Kasugaというタグをつけたコンテンツを選択</vt:lpstr>
      <vt:lpstr>ユーザuser_idがdatetimeのときに座標x, yでcontentをポスト</vt:lpstr>
      <vt:lpstr>システムへのリンク</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筑波大学に跡を leave your mark in ITF.</dc:title>
  <dc:creator>HU YANG</dc:creator>
  <cp:lastModifiedBy>HU YANG</cp:lastModifiedBy>
  <cp:revision>36</cp:revision>
  <dcterms:created xsi:type="dcterms:W3CDTF">2023-04-23T17:26:07Z</dcterms:created>
  <dcterms:modified xsi:type="dcterms:W3CDTF">2023-06-26T17:49:19Z</dcterms:modified>
</cp:coreProperties>
</file>

<file path=docProps/thumbnail.jpeg>
</file>